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3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14203" y="133652"/>
            <a:ext cx="9703251" cy="74284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51976" y="2629750"/>
            <a:ext cx="5773420" cy="2835275"/>
          </a:xfrm>
          <a:custGeom>
            <a:avLst/>
            <a:gdLst/>
            <a:ahLst/>
            <a:cxnLst/>
            <a:rect l="l" t="t" r="r" b="b"/>
            <a:pathLst>
              <a:path w="5773420" h="2835275">
                <a:moveTo>
                  <a:pt x="0" y="2835224"/>
                </a:moveTo>
                <a:lnTo>
                  <a:pt x="5773102" y="2835224"/>
                </a:lnTo>
                <a:lnTo>
                  <a:pt x="5773102" y="0"/>
                </a:lnTo>
                <a:lnTo>
                  <a:pt x="0" y="0"/>
                </a:lnTo>
                <a:lnTo>
                  <a:pt x="0" y="2835224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251976" y="2547581"/>
            <a:ext cx="5773420" cy="2917825"/>
          </a:xfrm>
          <a:custGeom>
            <a:avLst/>
            <a:gdLst/>
            <a:ahLst/>
            <a:cxnLst/>
            <a:rect l="l" t="t" r="r" b="b"/>
            <a:pathLst>
              <a:path w="5773420" h="2917825">
                <a:moveTo>
                  <a:pt x="5773102" y="2917393"/>
                </a:moveTo>
                <a:lnTo>
                  <a:pt x="0" y="2917393"/>
                </a:lnTo>
                <a:lnTo>
                  <a:pt x="0" y="0"/>
                </a:lnTo>
                <a:lnTo>
                  <a:pt x="5773102" y="0"/>
                </a:lnTo>
                <a:lnTo>
                  <a:pt x="5773102" y="2917393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0034" y="2544394"/>
            <a:ext cx="9192895" cy="85725"/>
          </a:xfrm>
          <a:custGeom>
            <a:avLst/>
            <a:gdLst/>
            <a:ahLst/>
            <a:cxnLst/>
            <a:rect l="l" t="t" r="r" b="b"/>
            <a:pathLst>
              <a:path w="9192895" h="85725">
                <a:moveTo>
                  <a:pt x="0" y="85356"/>
                </a:moveTo>
                <a:lnTo>
                  <a:pt x="9192374" y="85356"/>
                </a:lnTo>
                <a:lnTo>
                  <a:pt x="9192374" y="0"/>
                </a:lnTo>
                <a:lnTo>
                  <a:pt x="0" y="0"/>
                </a:lnTo>
                <a:lnTo>
                  <a:pt x="0" y="85356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30034" y="2544394"/>
            <a:ext cx="9192895" cy="85725"/>
          </a:xfrm>
          <a:custGeom>
            <a:avLst/>
            <a:gdLst/>
            <a:ahLst/>
            <a:cxnLst/>
            <a:rect l="l" t="t" r="r" b="b"/>
            <a:pathLst>
              <a:path w="9192895" h="85725">
                <a:moveTo>
                  <a:pt x="0" y="85356"/>
                </a:moveTo>
                <a:lnTo>
                  <a:pt x="9192374" y="85356"/>
                </a:lnTo>
                <a:lnTo>
                  <a:pt x="9192374" y="0"/>
                </a:lnTo>
                <a:lnTo>
                  <a:pt x="0" y="0"/>
                </a:lnTo>
                <a:lnTo>
                  <a:pt x="0" y="85356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29107" y="2440025"/>
            <a:ext cx="9192895" cy="95250"/>
          </a:xfrm>
          <a:custGeom>
            <a:avLst/>
            <a:gdLst/>
            <a:ahLst/>
            <a:cxnLst/>
            <a:rect l="l" t="t" r="r" b="b"/>
            <a:pathLst>
              <a:path w="9192895" h="95250">
                <a:moveTo>
                  <a:pt x="9192907" y="94792"/>
                </a:moveTo>
                <a:lnTo>
                  <a:pt x="0" y="94792"/>
                </a:lnTo>
                <a:lnTo>
                  <a:pt x="0" y="0"/>
                </a:lnTo>
                <a:lnTo>
                  <a:pt x="9192907" y="0"/>
                </a:lnTo>
                <a:lnTo>
                  <a:pt x="9192907" y="94792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088725" y="1525917"/>
            <a:ext cx="114935" cy="915669"/>
          </a:xfrm>
          <a:custGeom>
            <a:avLst/>
            <a:gdLst/>
            <a:ahLst/>
            <a:cxnLst/>
            <a:rect l="l" t="t" r="r" b="b"/>
            <a:pathLst>
              <a:path w="114935" h="915669">
                <a:moveTo>
                  <a:pt x="114947" y="915644"/>
                </a:moveTo>
                <a:lnTo>
                  <a:pt x="0" y="915644"/>
                </a:lnTo>
                <a:lnTo>
                  <a:pt x="0" y="0"/>
                </a:lnTo>
                <a:lnTo>
                  <a:pt x="114947" y="0"/>
                </a:lnTo>
                <a:lnTo>
                  <a:pt x="114947" y="915644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088725" y="1525917"/>
            <a:ext cx="114935" cy="915669"/>
          </a:xfrm>
          <a:custGeom>
            <a:avLst/>
            <a:gdLst/>
            <a:ahLst/>
            <a:cxnLst/>
            <a:rect l="l" t="t" r="r" b="b"/>
            <a:pathLst>
              <a:path w="114935" h="915669">
                <a:moveTo>
                  <a:pt x="114947" y="915644"/>
                </a:moveTo>
                <a:lnTo>
                  <a:pt x="0" y="915644"/>
                </a:lnTo>
                <a:lnTo>
                  <a:pt x="0" y="0"/>
                </a:lnTo>
                <a:lnTo>
                  <a:pt x="114947" y="0"/>
                </a:lnTo>
                <a:lnTo>
                  <a:pt x="114947" y="915644"/>
                </a:lnTo>
                <a:close/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594908" y="1658175"/>
            <a:ext cx="167005" cy="243204"/>
          </a:xfrm>
          <a:custGeom>
            <a:avLst/>
            <a:gdLst/>
            <a:ahLst/>
            <a:cxnLst/>
            <a:rect l="l" t="t" r="r" b="b"/>
            <a:pathLst>
              <a:path w="167004" h="243205">
                <a:moveTo>
                  <a:pt x="166954" y="242862"/>
                </a:moveTo>
                <a:lnTo>
                  <a:pt x="0" y="242862"/>
                </a:lnTo>
                <a:lnTo>
                  <a:pt x="0" y="0"/>
                </a:lnTo>
                <a:lnTo>
                  <a:pt x="166954" y="0"/>
                </a:lnTo>
                <a:lnTo>
                  <a:pt x="166954" y="242862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594908" y="1658175"/>
            <a:ext cx="167005" cy="243204"/>
          </a:xfrm>
          <a:custGeom>
            <a:avLst/>
            <a:gdLst/>
            <a:ahLst/>
            <a:cxnLst/>
            <a:rect l="l" t="t" r="r" b="b"/>
            <a:pathLst>
              <a:path w="167004" h="243205">
                <a:moveTo>
                  <a:pt x="166954" y="242862"/>
                </a:moveTo>
                <a:lnTo>
                  <a:pt x="0" y="242862"/>
                </a:lnTo>
                <a:lnTo>
                  <a:pt x="0" y="0"/>
                </a:lnTo>
                <a:lnTo>
                  <a:pt x="166954" y="0"/>
                </a:lnTo>
                <a:lnTo>
                  <a:pt x="166954" y="242862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36094" y="1905380"/>
            <a:ext cx="104139" cy="60960"/>
          </a:xfrm>
          <a:custGeom>
            <a:avLst/>
            <a:gdLst/>
            <a:ahLst/>
            <a:cxnLst/>
            <a:rect l="l" t="t" r="r" b="b"/>
            <a:pathLst>
              <a:path w="104139" h="60960">
                <a:moveTo>
                  <a:pt x="104089" y="60718"/>
                </a:moveTo>
                <a:lnTo>
                  <a:pt x="0" y="60718"/>
                </a:lnTo>
                <a:lnTo>
                  <a:pt x="0" y="0"/>
                </a:lnTo>
                <a:lnTo>
                  <a:pt x="104089" y="0"/>
                </a:lnTo>
                <a:lnTo>
                  <a:pt x="104089" y="60718"/>
                </a:lnTo>
                <a:close/>
              </a:path>
            </a:pathLst>
          </a:custGeom>
          <a:solidFill>
            <a:srgbClr val="9D9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636094" y="1905380"/>
            <a:ext cx="104139" cy="60960"/>
          </a:xfrm>
          <a:custGeom>
            <a:avLst/>
            <a:gdLst/>
            <a:ahLst/>
            <a:cxnLst/>
            <a:rect l="l" t="t" r="r" b="b"/>
            <a:pathLst>
              <a:path w="104139" h="60960">
                <a:moveTo>
                  <a:pt x="104089" y="60718"/>
                </a:moveTo>
                <a:lnTo>
                  <a:pt x="0" y="60718"/>
                </a:lnTo>
                <a:lnTo>
                  <a:pt x="0" y="0"/>
                </a:lnTo>
                <a:lnTo>
                  <a:pt x="104089" y="0"/>
                </a:lnTo>
                <a:lnTo>
                  <a:pt x="104089" y="60718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573229" y="1991036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4">
                <a:moveTo>
                  <a:pt x="0" y="0"/>
                </a:moveTo>
                <a:lnTo>
                  <a:pt x="234175" y="0"/>
                </a:lnTo>
              </a:path>
            </a:pathLst>
          </a:custGeom>
          <a:ln w="36868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573229" y="1972602"/>
            <a:ext cx="234315" cy="37465"/>
          </a:xfrm>
          <a:custGeom>
            <a:avLst/>
            <a:gdLst/>
            <a:ahLst/>
            <a:cxnLst/>
            <a:rect l="l" t="t" r="r" b="b"/>
            <a:pathLst>
              <a:path w="234314" h="37464">
                <a:moveTo>
                  <a:pt x="234175" y="36868"/>
                </a:moveTo>
                <a:lnTo>
                  <a:pt x="0" y="36868"/>
                </a:lnTo>
                <a:lnTo>
                  <a:pt x="0" y="0"/>
                </a:lnTo>
                <a:lnTo>
                  <a:pt x="234175" y="0"/>
                </a:lnTo>
                <a:lnTo>
                  <a:pt x="234175" y="36868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106342" y="1345262"/>
            <a:ext cx="631190" cy="316230"/>
          </a:xfrm>
          <a:custGeom>
            <a:avLst/>
            <a:gdLst/>
            <a:ahLst/>
            <a:cxnLst/>
            <a:rect l="l" t="t" r="r" b="b"/>
            <a:pathLst>
              <a:path w="631189" h="316230">
                <a:moveTo>
                  <a:pt x="0" y="184672"/>
                </a:moveTo>
                <a:lnTo>
                  <a:pt x="2052" y="170441"/>
                </a:lnTo>
                <a:lnTo>
                  <a:pt x="1104" y="155838"/>
                </a:lnTo>
                <a:lnTo>
                  <a:pt x="2871" y="139018"/>
                </a:lnTo>
                <a:lnTo>
                  <a:pt x="22747" y="106286"/>
                </a:lnTo>
                <a:lnTo>
                  <a:pt x="58610" y="76595"/>
                </a:lnTo>
                <a:lnTo>
                  <a:pt x="125271" y="39298"/>
                </a:lnTo>
                <a:lnTo>
                  <a:pt x="160796" y="25174"/>
                </a:lnTo>
                <a:lnTo>
                  <a:pt x="235096" y="7288"/>
                </a:lnTo>
                <a:lnTo>
                  <a:pt x="301131" y="506"/>
                </a:lnTo>
                <a:lnTo>
                  <a:pt x="342595" y="1"/>
                </a:lnTo>
                <a:lnTo>
                  <a:pt x="367562" y="0"/>
                </a:lnTo>
                <a:lnTo>
                  <a:pt x="397313" y="1104"/>
                </a:lnTo>
                <a:lnTo>
                  <a:pt x="472757" y="13285"/>
                </a:lnTo>
                <a:lnTo>
                  <a:pt x="524548" y="36391"/>
                </a:lnTo>
                <a:lnTo>
                  <a:pt x="568794" y="67908"/>
                </a:lnTo>
                <a:lnTo>
                  <a:pt x="595235" y="95432"/>
                </a:lnTo>
                <a:lnTo>
                  <a:pt x="622989" y="160401"/>
                </a:lnTo>
                <a:lnTo>
                  <a:pt x="628777" y="200242"/>
                </a:lnTo>
                <a:lnTo>
                  <a:pt x="630731" y="258093"/>
                </a:lnTo>
                <a:lnTo>
                  <a:pt x="629868" y="287474"/>
                </a:lnTo>
                <a:lnTo>
                  <a:pt x="628446" y="315926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5205425" y="1408684"/>
            <a:ext cx="433705" cy="241300"/>
          </a:xfrm>
          <a:custGeom>
            <a:avLst/>
            <a:gdLst/>
            <a:ahLst/>
            <a:cxnLst/>
            <a:rect l="l" t="t" r="r" b="b"/>
            <a:pathLst>
              <a:path w="433704" h="241300">
                <a:moveTo>
                  <a:pt x="0" y="120028"/>
                </a:moveTo>
                <a:lnTo>
                  <a:pt x="1416" y="110780"/>
                </a:lnTo>
                <a:lnTo>
                  <a:pt x="768" y="101286"/>
                </a:lnTo>
                <a:lnTo>
                  <a:pt x="1968" y="90349"/>
                </a:lnTo>
                <a:lnTo>
                  <a:pt x="31814" y="55448"/>
                </a:lnTo>
                <a:lnTo>
                  <a:pt x="85650" y="25537"/>
                </a:lnTo>
                <a:lnTo>
                  <a:pt x="133451" y="10008"/>
                </a:lnTo>
                <a:lnTo>
                  <a:pt x="183151" y="1708"/>
                </a:lnTo>
                <a:lnTo>
                  <a:pt x="234251" y="0"/>
                </a:lnTo>
                <a:lnTo>
                  <a:pt x="251327" y="0"/>
                </a:lnTo>
                <a:lnTo>
                  <a:pt x="271667" y="718"/>
                </a:lnTo>
                <a:lnTo>
                  <a:pt x="323227" y="8636"/>
                </a:lnTo>
                <a:lnTo>
                  <a:pt x="358655" y="23646"/>
                </a:lnTo>
                <a:lnTo>
                  <a:pt x="416518" y="68306"/>
                </a:lnTo>
                <a:lnTo>
                  <a:pt x="429933" y="130150"/>
                </a:lnTo>
                <a:lnTo>
                  <a:pt x="431618" y="154196"/>
                </a:lnTo>
                <a:lnTo>
                  <a:pt x="432831" y="185495"/>
                </a:lnTo>
                <a:lnTo>
                  <a:pt x="433326" y="216791"/>
                </a:lnTo>
                <a:lnTo>
                  <a:pt x="432854" y="24083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756358" y="1836211"/>
            <a:ext cx="84455" cy="71120"/>
          </a:xfrm>
          <a:custGeom>
            <a:avLst/>
            <a:gdLst/>
            <a:ahLst/>
            <a:cxnLst/>
            <a:rect l="l" t="t" r="r" b="b"/>
            <a:pathLst>
              <a:path w="84454" h="71119">
                <a:moveTo>
                  <a:pt x="39916" y="0"/>
                </a:moveTo>
                <a:lnTo>
                  <a:pt x="0" y="50749"/>
                </a:lnTo>
                <a:lnTo>
                  <a:pt x="6786" y="58948"/>
                </a:lnTo>
                <a:lnTo>
                  <a:pt x="16052" y="65333"/>
                </a:lnTo>
                <a:lnTo>
                  <a:pt x="27271" y="69478"/>
                </a:lnTo>
                <a:lnTo>
                  <a:pt x="39916" y="70954"/>
                </a:lnTo>
                <a:lnTo>
                  <a:pt x="57110" y="68166"/>
                </a:lnTo>
                <a:lnTo>
                  <a:pt x="71150" y="60563"/>
                </a:lnTo>
                <a:lnTo>
                  <a:pt x="80615" y="49287"/>
                </a:lnTo>
                <a:lnTo>
                  <a:pt x="84086" y="35483"/>
                </a:lnTo>
                <a:lnTo>
                  <a:pt x="80615" y="21672"/>
                </a:lnTo>
                <a:lnTo>
                  <a:pt x="71150" y="10393"/>
                </a:lnTo>
                <a:lnTo>
                  <a:pt x="57110" y="2788"/>
                </a:lnTo>
                <a:lnTo>
                  <a:pt x="39916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756358" y="1836211"/>
            <a:ext cx="84455" cy="71120"/>
          </a:xfrm>
          <a:custGeom>
            <a:avLst/>
            <a:gdLst/>
            <a:ahLst/>
            <a:cxnLst/>
            <a:rect l="l" t="t" r="r" b="b"/>
            <a:pathLst>
              <a:path w="84454" h="71119">
                <a:moveTo>
                  <a:pt x="9118" y="18745"/>
                </a:moveTo>
                <a:lnTo>
                  <a:pt x="14625" y="10999"/>
                </a:lnTo>
                <a:lnTo>
                  <a:pt x="20854" y="5091"/>
                </a:lnTo>
                <a:lnTo>
                  <a:pt x="28915" y="1323"/>
                </a:lnTo>
                <a:lnTo>
                  <a:pt x="39916" y="0"/>
                </a:lnTo>
                <a:lnTo>
                  <a:pt x="57110" y="2788"/>
                </a:lnTo>
                <a:lnTo>
                  <a:pt x="71150" y="10393"/>
                </a:lnTo>
                <a:lnTo>
                  <a:pt x="80615" y="21672"/>
                </a:lnTo>
                <a:lnTo>
                  <a:pt x="84086" y="35483"/>
                </a:lnTo>
                <a:lnTo>
                  <a:pt x="80615" y="49287"/>
                </a:lnTo>
                <a:lnTo>
                  <a:pt x="71150" y="60563"/>
                </a:lnTo>
                <a:lnTo>
                  <a:pt x="57110" y="68166"/>
                </a:lnTo>
                <a:lnTo>
                  <a:pt x="39916" y="70954"/>
                </a:lnTo>
                <a:lnTo>
                  <a:pt x="27271" y="69478"/>
                </a:lnTo>
                <a:lnTo>
                  <a:pt x="16052" y="65333"/>
                </a:lnTo>
                <a:lnTo>
                  <a:pt x="6786" y="58948"/>
                </a:lnTo>
                <a:lnTo>
                  <a:pt x="0" y="50749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787021" y="1659483"/>
            <a:ext cx="79375" cy="213360"/>
          </a:xfrm>
          <a:custGeom>
            <a:avLst/>
            <a:gdLst/>
            <a:ahLst/>
            <a:cxnLst/>
            <a:rect l="l" t="t" r="r" b="b"/>
            <a:pathLst>
              <a:path w="79375" h="213360">
                <a:moveTo>
                  <a:pt x="22645" y="175399"/>
                </a:moveTo>
                <a:lnTo>
                  <a:pt x="40643" y="149559"/>
                </a:lnTo>
                <a:lnTo>
                  <a:pt x="39796" y="140998"/>
                </a:lnTo>
                <a:lnTo>
                  <a:pt x="37996" y="132651"/>
                </a:lnTo>
                <a:lnTo>
                  <a:pt x="35675" y="126199"/>
                </a:lnTo>
                <a:lnTo>
                  <a:pt x="28016" y="114557"/>
                </a:lnTo>
                <a:lnTo>
                  <a:pt x="18655" y="103752"/>
                </a:lnTo>
                <a:lnTo>
                  <a:pt x="9616" y="92967"/>
                </a:lnTo>
                <a:lnTo>
                  <a:pt x="2921" y="81381"/>
                </a:lnTo>
                <a:lnTo>
                  <a:pt x="0" y="62444"/>
                </a:lnTo>
                <a:lnTo>
                  <a:pt x="5044" y="44850"/>
                </a:lnTo>
                <a:lnTo>
                  <a:pt x="36345" y="11046"/>
                </a:lnTo>
                <a:lnTo>
                  <a:pt x="61392" y="0"/>
                </a:lnTo>
                <a:lnTo>
                  <a:pt x="69179" y="1248"/>
                </a:lnTo>
                <a:lnTo>
                  <a:pt x="75515" y="5265"/>
                </a:lnTo>
                <a:lnTo>
                  <a:pt x="78755" y="11685"/>
                </a:lnTo>
                <a:lnTo>
                  <a:pt x="77255" y="20142"/>
                </a:lnTo>
                <a:lnTo>
                  <a:pt x="70150" y="25271"/>
                </a:lnTo>
                <a:lnTo>
                  <a:pt x="57825" y="30978"/>
                </a:lnTo>
                <a:lnTo>
                  <a:pt x="45160" y="40891"/>
                </a:lnTo>
                <a:lnTo>
                  <a:pt x="37034" y="58635"/>
                </a:lnTo>
                <a:lnTo>
                  <a:pt x="36484" y="75433"/>
                </a:lnTo>
                <a:lnTo>
                  <a:pt x="41496" y="87506"/>
                </a:lnTo>
                <a:lnTo>
                  <a:pt x="50716" y="98269"/>
                </a:lnTo>
                <a:lnTo>
                  <a:pt x="62789" y="111137"/>
                </a:lnTo>
                <a:lnTo>
                  <a:pt x="71720" y="125056"/>
                </a:lnTo>
                <a:lnTo>
                  <a:pt x="76048" y="138760"/>
                </a:lnTo>
                <a:lnTo>
                  <a:pt x="77423" y="151035"/>
                </a:lnTo>
                <a:lnTo>
                  <a:pt x="77496" y="160667"/>
                </a:lnTo>
                <a:lnTo>
                  <a:pt x="76531" y="169394"/>
                </a:lnTo>
                <a:lnTo>
                  <a:pt x="55042" y="205511"/>
                </a:lnTo>
                <a:lnTo>
                  <a:pt x="53429" y="212877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789144" y="2486971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453" y="0"/>
                </a:lnTo>
              </a:path>
            </a:pathLst>
          </a:custGeom>
          <a:ln w="33616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789144" y="2470162"/>
            <a:ext cx="172720" cy="33655"/>
          </a:xfrm>
          <a:custGeom>
            <a:avLst/>
            <a:gdLst/>
            <a:ahLst/>
            <a:cxnLst/>
            <a:rect l="l" t="t" r="r" b="b"/>
            <a:pathLst>
              <a:path w="172720" h="33655">
                <a:moveTo>
                  <a:pt x="172453" y="33616"/>
                </a:moveTo>
                <a:lnTo>
                  <a:pt x="0" y="33616"/>
                </a:lnTo>
                <a:lnTo>
                  <a:pt x="0" y="0"/>
                </a:lnTo>
                <a:lnTo>
                  <a:pt x="172453" y="0"/>
                </a:lnTo>
                <a:lnTo>
                  <a:pt x="172453" y="33616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919245" y="2459235"/>
            <a:ext cx="132080" cy="55880"/>
          </a:xfrm>
          <a:custGeom>
            <a:avLst/>
            <a:gdLst/>
            <a:ahLst/>
            <a:cxnLst/>
            <a:rect l="l" t="t" r="r" b="b"/>
            <a:pathLst>
              <a:path w="132079" h="55880">
                <a:moveTo>
                  <a:pt x="65747" y="0"/>
                </a:moveTo>
                <a:lnTo>
                  <a:pt x="40151" y="2182"/>
                </a:lnTo>
                <a:lnTo>
                  <a:pt x="19253" y="8134"/>
                </a:lnTo>
                <a:lnTo>
                  <a:pt x="5165" y="16962"/>
                </a:lnTo>
                <a:lnTo>
                  <a:pt x="0" y="27774"/>
                </a:lnTo>
                <a:lnTo>
                  <a:pt x="5165" y="38586"/>
                </a:lnTo>
                <a:lnTo>
                  <a:pt x="19253" y="47415"/>
                </a:lnTo>
                <a:lnTo>
                  <a:pt x="40151" y="53367"/>
                </a:lnTo>
                <a:lnTo>
                  <a:pt x="65747" y="55549"/>
                </a:lnTo>
                <a:lnTo>
                  <a:pt x="91357" y="53367"/>
                </a:lnTo>
                <a:lnTo>
                  <a:pt x="112272" y="47415"/>
                </a:lnTo>
                <a:lnTo>
                  <a:pt x="126375" y="38586"/>
                </a:lnTo>
                <a:lnTo>
                  <a:pt x="131546" y="27774"/>
                </a:lnTo>
                <a:lnTo>
                  <a:pt x="126375" y="16962"/>
                </a:lnTo>
                <a:lnTo>
                  <a:pt x="112272" y="8134"/>
                </a:lnTo>
                <a:lnTo>
                  <a:pt x="91357" y="2182"/>
                </a:lnTo>
                <a:lnTo>
                  <a:pt x="65747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919245" y="2459235"/>
            <a:ext cx="132080" cy="55880"/>
          </a:xfrm>
          <a:custGeom>
            <a:avLst/>
            <a:gdLst/>
            <a:ahLst/>
            <a:cxnLst/>
            <a:rect l="l" t="t" r="r" b="b"/>
            <a:pathLst>
              <a:path w="132079" h="55880">
                <a:moveTo>
                  <a:pt x="131546" y="27774"/>
                </a:moveTo>
                <a:lnTo>
                  <a:pt x="126375" y="38586"/>
                </a:lnTo>
                <a:lnTo>
                  <a:pt x="112272" y="47415"/>
                </a:lnTo>
                <a:lnTo>
                  <a:pt x="91357" y="53367"/>
                </a:lnTo>
                <a:lnTo>
                  <a:pt x="65747" y="55549"/>
                </a:lnTo>
                <a:lnTo>
                  <a:pt x="40151" y="53367"/>
                </a:lnTo>
                <a:lnTo>
                  <a:pt x="19253" y="47415"/>
                </a:lnTo>
                <a:lnTo>
                  <a:pt x="5165" y="38586"/>
                </a:lnTo>
                <a:lnTo>
                  <a:pt x="0" y="27774"/>
                </a:lnTo>
                <a:lnTo>
                  <a:pt x="5165" y="16962"/>
                </a:lnTo>
                <a:lnTo>
                  <a:pt x="19253" y="8134"/>
                </a:lnTo>
                <a:lnTo>
                  <a:pt x="40151" y="2182"/>
                </a:lnTo>
                <a:lnTo>
                  <a:pt x="65747" y="0"/>
                </a:lnTo>
                <a:lnTo>
                  <a:pt x="91357" y="2182"/>
                </a:lnTo>
                <a:lnTo>
                  <a:pt x="112272" y="8134"/>
                </a:lnTo>
                <a:lnTo>
                  <a:pt x="126375" y="16962"/>
                </a:lnTo>
                <a:lnTo>
                  <a:pt x="131546" y="2777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321655" y="2486374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491" y="0"/>
                </a:lnTo>
              </a:path>
            </a:pathLst>
          </a:custGeom>
          <a:ln w="33616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321655" y="2469565"/>
            <a:ext cx="172720" cy="33655"/>
          </a:xfrm>
          <a:custGeom>
            <a:avLst/>
            <a:gdLst/>
            <a:ahLst/>
            <a:cxnLst/>
            <a:rect l="l" t="t" r="r" b="b"/>
            <a:pathLst>
              <a:path w="172720" h="33655">
                <a:moveTo>
                  <a:pt x="0" y="0"/>
                </a:moveTo>
                <a:lnTo>
                  <a:pt x="172491" y="0"/>
                </a:lnTo>
                <a:lnTo>
                  <a:pt x="172491" y="33616"/>
                </a:lnTo>
                <a:lnTo>
                  <a:pt x="0" y="3361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5232499" y="2458547"/>
            <a:ext cx="132080" cy="55880"/>
          </a:xfrm>
          <a:custGeom>
            <a:avLst/>
            <a:gdLst/>
            <a:ahLst/>
            <a:cxnLst/>
            <a:rect l="l" t="t" r="r" b="b"/>
            <a:pathLst>
              <a:path w="132079" h="55880">
                <a:moveTo>
                  <a:pt x="65760" y="0"/>
                </a:moveTo>
                <a:lnTo>
                  <a:pt x="40156" y="2184"/>
                </a:lnTo>
                <a:lnTo>
                  <a:pt x="19254" y="8140"/>
                </a:lnTo>
                <a:lnTo>
                  <a:pt x="5165" y="16973"/>
                </a:lnTo>
                <a:lnTo>
                  <a:pt x="0" y="27787"/>
                </a:lnTo>
                <a:lnTo>
                  <a:pt x="5165" y="38597"/>
                </a:lnTo>
                <a:lnTo>
                  <a:pt x="19254" y="47421"/>
                </a:lnTo>
                <a:lnTo>
                  <a:pt x="40156" y="53369"/>
                </a:lnTo>
                <a:lnTo>
                  <a:pt x="65760" y="55549"/>
                </a:lnTo>
                <a:lnTo>
                  <a:pt x="91363" y="53369"/>
                </a:lnTo>
                <a:lnTo>
                  <a:pt x="112274" y="47421"/>
                </a:lnTo>
                <a:lnTo>
                  <a:pt x="126375" y="38597"/>
                </a:lnTo>
                <a:lnTo>
                  <a:pt x="131546" y="27787"/>
                </a:lnTo>
                <a:lnTo>
                  <a:pt x="126375" y="16973"/>
                </a:lnTo>
                <a:lnTo>
                  <a:pt x="112274" y="8140"/>
                </a:lnTo>
                <a:lnTo>
                  <a:pt x="91363" y="2184"/>
                </a:lnTo>
                <a:lnTo>
                  <a:pt x="6576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5232499" y="2458547"/>
            <a:ext cx="132080" cy="55880"/>
          </a:xfrm>
          <a:custGeom>
            <a:avLst/>
            <a:gdLst/>
            <a:ahLst/>
            <a:cxnLst/>
            <a:rect l="l" t="t" r="r" b="b"/>
            <a:pathLst>
              <a:path w="132079" h="55880">
                <a:moveTo>
                  <a:pt x="0" y="27787"/>
                </a:moveTo>
                <a:lnTo>
                  <a:pt x="5165" y="16973"/>
                </a:lnTo>
                <a:lnTo>
                  <a:pt x="19254" y="8140"/>
                </a:lnTo>
                <a:lnTo>
                  <a:pt x="40156" y="2184"/>
                </a:lnTo>
                <a:lnTo>
                  <a:pt x="65760" y="0"/>
                </a:lnTo>
                <a:lnTo>
                  <a:pt x="91363" y="2184"/>
                </a:lnTo>
                <a:lnTo>
                  <a:pt x="112274" y="8140"/>
                </a:lnTo>
                <a:lnTo>
                  <a:pt x="126375" y="16973"/>
                </a:lnTo>
                <a:lnTo>
                  <a:pt x="131546" y="27787"/>
                </a:lnTo>
                <a:lnTo>
                  <a:pt x="126375" y="38597"/>
                </a:lnTo>
                <a:lnTo>
                  <a:pt x="112274" y="47421"/>
                </a:lnTo>
                <a:lnTo>
                  <a:pt x="91363" y="53369"/>
                </a:lnTo>
                <a:lnTo>
                  <a:pt x="65760" y="55549"/>
                </a:lnTo>
                <a:lnTo>
                  <a:pt x="40156" y="53369"/>
                </a:lnTo>
                <a:lnTo>
                  <a:pt x="19254" y="47421"/>
                </a:lnTo>
                <a:lnTo>
                  <a:pt x="5165" y="38597"/>
                </a:lnTo>
                <a:lnTo>
                  <a:pt x="0" y="27787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361713" y="2547590"/>
            <a:ext cx="1774189" cy="2827655"/>
          </a:xfrm>
          <a:custGeom>
            <a:avLst/>
            <a:gdLst/>
            <a:ahLst/>
            <a:cxnLst/>
            <a:rect l="l" t="t" r="r" b="b"/>
            <a:pathLst>
              <a:path w="1774189" h="2827654">
                <a:moveTo>
                  <a:pt x="1773986" y="0"/>
                </a:moveTo>
                <a:lnTo>
                  <a:pt x="0" y="0"/>
                </a:lnTo>
                <a:lnTo>
                  <a:pt x="60959" y="2827337"/>
                </a:lnTo>
                <a:lnTo>
                  <a:pt x="1713026" y="2827337"/>
                </a:lnTo>
                <a:lnTo>
                  <a:pt x="177398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2361713" y="2547590"/>
            <a:ext cx="1774189" cy="2827655"/>
          </a:xfrm>
          <a:custGeom>
            <a:avLst/>
            <a:gdLst/>
            <a:ahLst/>
            <a:cxnLst/>
            <a:rect l="l" t="t" r="r" b="b"/>
            <a:pathLst>
              <a:path w="1774189" h="2827654">
                <a:moveTo>
                  <a:pt x="1713026" y="2827337"/>
                </a:moveTo>
                <a:lnTo>
                  <a:pt x="60959" y="2827337"/>
                </a:lnTo>
                <a:lnTo>
                  <a:pt x="0" y="0"/>
                </a:lnTo>
                <a:lnTo>
                  <a:pt x="1773986" y="0"/>
                </a:lnTo>
                <a:lnTo>
                  <a:pt x="1713026" y="2827337"/>
                </a:lnTo>
                <a:close/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257634" y="2547578"/>
            <a:ext cx="1774189" cy="2827655"/>
          </a:xfrm>
          <a:custGeom>
            <a:avLst/>
            <a:gdLst/>
            <a:ahLst/>
            <a:cxnLst/>
            <a:rect l="l" t="t" r="r" b="b"/>
            <a:pathLst>
              <a:path w="1774189" h="2827654">
                <a:moveTo>
                  <a:pt x="1773986" y="0"/>
                </a:moveTo>
                <a:lnTo>
                  <a:pt x="0" y="0"/>
                </a:lnTo>
                <a:lnTo>
                  <a:pt x="60959" y="2827337"/>
                </a:lnTo>
                <a:lnTo>
                  <a:pt x="1713039" y="2827337"/>
                </a:lnTo>
                <a:lnTo>
                  <a:pt x="177398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4257634" y="2547578"/>
            <a:ext cx="1774189" cy="2827655"/>
          </a:xfrm>
          <a:custGeom>
            <a:avLst/>
            <a:gdLst/>
            <a:ahLst/>
            <a:cxnLst/>
            <a:rect l="l" t="t" r="r" b="b"/>
            <a:pathLst>
              <a:path w="1774189" h="2827654">
                <a:moveTo>
                  <a:pt x="1713039" y="2827337"/>
                </a:moveTo>
                <a:lnTo>
                  <a:pt x="60959" y="2827337"/>
                </a:lnTo>
                <a:lnTo>
                  <a:pt x="0" y="0"/>
                </a:lnTo>
                <a:lnTo>
                  <a:pt x="1773986" y="0"/>
                </a:lnTo>
                <a:lnTo>
                  <a:pt x="1713039" y="2827337"/>
                </a:lnTo>
                <a:close/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6147441" y="2547589"/>
            <a:ext cx="1774189" cy="2835910"/>
          </a:xfrm>
          <a:custGeom>
            <a:avLst/>
            <a:gdLst/>
            <a:ahLst/>
            <a:cxnLst/>
            <a:rect l="l" t="t" r="r" b="b"/>
            <a:pathLst>
              <a:path w="1774190" h="2835910">
                <a:moveTo>
                  <a:pt x="1773999" y="0"/>
                </a:moveTo>
                <a:lnTo>
                  <a:pt x="0" y="0"/>
                </a:lnTo>
                <a:lnTo>
                  <a:pt x="60959" y="2835821"/>
                </a:lnTo>
                <a:lnTo>
                  <a:pt x="1713039" y="2835821"/>
                </a:lnTo>
                <a:lnTo>
                  <a:pt x="177399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6147441" y="2547589"/>
            <a:ext cx="1774189" cy="2835910"/>
          </a:xfrm>
          <a:custGeom>
            <a:avLst/>
            <a:gdLst/>
            <a:ahLst/>
            <a:cxnLst/>
            <a:rect l="l" t="t" r="r" b="b"/>
            <a:pathLst>
              <a:path w="1774190" h="2835910">
                <a:moveTo>
                  <a:pt x="1713039" y="2835821"/>
                </a:moveTo>
                <a:lnTo>
                  <a:pt x="60959" y="2835821"/>
                </a:lnTo>
                <a:lnTo>
                  <a:pt x="0" y="0"/>
                </a:lnTo>
                <a:lnTo>
                  <a:pt x="1773999" y="0"/>
                </a:lnTo>
                <a:lnTo>
                  <a:pt x="1713039" y="2835821"/>
                </a:lnTo>
                <a:close/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6900980" y="1313447"/>
            <a:ext cx="685546" cy="6855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091" y="2692393"/>
            <a:ext cx="1748789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790" indent="-353060" algn="ctr">
              <a:lnSpc>
                <a:spcPct val="100000"/>
              </a:lnSpc>
            </a:pPr>
            <a:r>
              <a:rPr lang="zh-CN" altLang="en-US" sz="1400" b="1" spc="-5" dirty="0">
                <a:solidFill>
                  <a:srgbClr val="5E4118"/>
                </a:solidFill>
                <a:latin typeface="Tahoma"/>
                <a:cs typeface="Tahoma"/>
              </a:rPr>
              <a:t>肮脏的排水</a:t>
            </a:r>
            <a:r>
              <a:rPr lang="zh-CN" altLang="en-US" sz="1400" b="1" spc="-5" dirty="0" smtClean="0">
                <a:solidFill>
                  <a:srgbClr val="5E4118"/>
                </a:solidFill>
                <a:latin typeface="Tahoma"/>
                <a:cs typeface="Tahoma"/>
              </a:rPr>
              <a:t>板</a:t>
            </a:r>
            <a:endParaRPr lang="en-US" altLang="zh-CN" sz="1400" b="1" spc="-5" dirty="0" smtClean="0">
              <a:solidFill>
                <a:srgbClr val="5E4118"/>
              </a:solidFill>
              <a:latin typeface="Tahoma"/>
              <a:cs typeface="Tahoma"/>
            </a:endParaRPr>
          </a:p>
          <a:p>
            <a:pPr marL="478790" indent="-353060" algn="ctr">
              <a:lnSpc>
                <a:spcPct val="100000"/>
              </a:lnSpc>
            </a:pPr>
            <a:r>
              <a:rPr lang="zh-CN" altLang="en-US" sz="1400" spc="-10" dirty="0">
                <a:solidFill>
                  <a:srgbClr val="231F20"/>
                </a:solidFill>
                <a:latin typeface="Tahoma"/>
                <a:cs typeface="Tahoma"/>
              </a:rPr>
              <a:t>预清洁：</a:t>
            </a:r>
            <a:r>
              <a:rPr sz="1400" spc="-10" dirty="0" smtClean="0">
                <a:solidFill>
                  <a:srgbClr val="231F20"/>
                </a:solidFill>
                <a:latin typeface="Tahoma"/>
                <a:cs typeface="Tahoma"/>
              </a:rPr>
              <a:t>  </a:t>
            </a:r>
            <a:endParaRPr lang="en-US" sz="1400" spc="-10" dirty="0" smtClean="0">
              <a:solidFill>
                <a:srgbClr val="231F20"/>
              </a:solidFill>
              <a:latin typeface="Tahoma"/>
              <a:cs typeface="Tahoma"/>
            </a:endParaRPr>
          </a:p>
          <a:p>
            <a:pPr marL="478790" indent="-353060" algn="ctr">
              <a:lnSpc>
                <a:spcPct val="100000"/>
              </a:lnSpc>
            </a:pPr>
            <a:r>
              <a:rPr lang="zh-CN" altLang="en-US" sz="1400" dirty="0">
                <a:solidFill>
                  <a:srgbClr val="231F20"/>
                </a:solidFill>
                <a:latin typeface="Tahoma"/>
                <a:cs typeface="Tahoma"/>
              </a:rPr>
              <a:t>冲洗，刮擦或浸泡。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6938" y="5454232"/>
            <a:ext cx="1585595" cy="5749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6255" marR="5080" indent="-504190" algn="ctr">
              <a:lnSpc>
                <a:spcPct val="142800"/>
              </a:lnSpc>
            </a:pPr>
            <a:r>
              <a:rPr lang="zh-CN" altLang="en-US" sz="1400" b="1" dirty="0">
                <a:solidFill>
                  <a:srgbClr val="5E4118"/>
                </a:solidFill>
                <a:latin typeface="Tahoma"/>
                <a:cs typeface="Tahoma"/>
              </a:rPr>
              <a:t>第一个隔</a:t>
            </a:r>
            <a:r>
              <a:rPr lang="zh-CN" altLang="en-US" sz="1400" b="1" dirty="0" smtClean="0">
                <a:solidFill>
                  <a:srgbClr val="5E4118"/>
                </a:solidFill>
                <a:latin typeface="Tahoma"/>
                <a:cs typeface="Tahoma"/>
              </a:rPr>
              <a:t>间</a:t>
            </a:r>
            <a:endParaRPr lang="en-US" altLang="zh-CN" sz="1400" b="1" dirty="0" smtClean="0">
              <a:solidFill>
                <a:srgbClr val="5E4118"/>
              </a:solidFill>
              <a:latin typeface="Tahoma"/>
              <a:cs typeface="Tahoma"/>
            </a:endParaRPr>
          </a:p>
          <a:p>
            <a:pPr marL="516255" marR="5080" indent="-504190" algn="ctr">
              <a:lnSpc>
                <a:spcPct val="142800"/>
              </a:lnSpc>
            </a:pPr>
            <a:r>
              <a:rPr lang="zh-CN" altLang="en-US" sz="1400" b="1" dirty="0">
                <a:solidFill>
                  <a:srgbClr val="5E4118"/>
                </a:solidFill>
                <a:latin typeface="Tahoma"/>
                <a:cs typeface="Tahoma"/>
              </a:rPr>
              <a:t>清洗</a:t>
            </a:r>
            <a:endParaRPr sz="1400" b="1" dirty="0">
              <a:solidFill>
                <a:srgbClr val="5E4118"/>
              </a:solidFill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66619" y="2687948"/>
            <a:ext cx="1578610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1400" b="1" spc="-5" dirty="0">
                <a:solidFill>
                  <a:srgbClr val="5E4118"/>
                </a:solidFill>
                <a:latin typeface="Tahoma"/>
                <a:cs typeface="Tahoma"/>
              </a:rPr>
              <a:t>清洁排水板</a:t>
            </a:r>
          </a:p>
          <a:p>
            <a:pPr algn="ctr">
              <a:lnSpc>
                <a:spcPct val="100000"/>
              </a:lnSpc>
            </a:pPr>
            <a:r>
              <a:rPr lang="zh-CN" altLang="en-US" sz="1400" spc="-10" dirty="0" smtClean="0">
                <a:solidFill>
                  <a:srgbClr val="231F20"/>
                </a:solidFill>
                <a:latin typeface="Tahoma"/>
                <a:cs typeface="Tahoma"/>
              </a:rPr>
              <a:t>风干。 </a:t>
            </a:r>
            <a:r>
              <a:rPr lang="zh-CN" altLang="en-US" sz="1400" spc="-10" dirty="0">
                <a:solidFill>
                  <a:srgbClr val="231F20"/>
                </a:solidFill>
                <a:latin typeface="Tahoma"/>
                <a:cs typeface="Tahoma"/>
              </a:rPr>
              <a:t>潮湿时不要用</a:t>
            </a:r>
            <a:r>
              <a:rPr lang="zh-CN" altLang="en-US" sz="1400" spc="-10" dirty="0" smtClean="0">
                <a:solidFill>
                  <a:srgbClr val="231F20"/>
                </a:solidFill>
                <a:latin typeface="Tahoma"/>
                <a:cs typeface="Tahoma"/>
              </a:rPr>
              <a:t>毛巾搽干或堆垛。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3770" y="5445519"/>
            <a:ext cx="1609090" cy="5749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0" marR="5080" indent="-356235" algn="ctr">
              <a:lnSpc>
                <a:spcPct val="142800"/>
              </a:lnSpc>
            </a:pPr>
            <a:r>
              <a:rPr lang="zh-CN" altLang="en-US" sz="1400" b="1" dirty="0" smtClean="0">
                <a:solidFill>
                  <a:srgbClr val="5E4118"/>
                </a:solidFill>
                <a:latin typeface="Tahoma"/>
                <a:cs typeface="Tahoma"/>
              </a:rPr>
              <a:t>第三个</a:t>
            </a:r>
            <a:r>
              <a:rPr lang="zh-CN" altLang="en-US" sz="1400" b="1" dirty="0">
                <a:solidFill>
                  <a:srgbClr val="5E4118"/>
                </a:solidFill>
                <a:latin typeface="Tahoma"/>
                <a:cs typeface="Tahoma"/>
              </a:rPr>
              <a:t>隔间</a:t>
            </a:r>
            <a:endParaRPr lang="en-US" altLang="zh-CN" sz="1400" b="1" dirty="0">
              <a:solidFill>
                <a:srgbClr val="5E4118"/>
              </a:solidFill>
              <a:latin typeface="Tahoma"/>
              <a:cs typeface="Tahoma"/>
            </a:endParaRPr>
          </a:p>
          <a:p>
            <a:pPr marL="516255" marR="5080" indent="-504190" algn="ctr">
              <a:lnSpc>
                <a:spcPct val="142800"/>
              </a:lnSpc>
            </a:pPr>
            <a:r>
              <a:rPr lang="zh-CN" altLang="en-US" sz="1400" b="1" dirty="0">
                <a:solidFill>
                  <a:srgbClr val="5E4118"/>
                </a:solidFill>
                <a:latin typeface="Tahoma"/>
                <a:cs typeface="Tahoma"/>
              </a:rPr>
              <a:t>消毒</a:t>
            </a:r>
            <a:endParaRPr sz="1400" b="1" dirty="0">
              <a:solidFill>
                <a:srgbClr val="5E4118"/>
              </a:solidFill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8859" y="5445519"/>
            <a:ext cx="1645920" cy="5749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5940" marR="5080" indent="-523875" algn="ctr">
              <a:lnSpc>
                <a:spcPct val="142800"/>
              </a:lnSpc>
            </a:pPr>
            <a:r>
              <a:rPr lang="zh-CN" altLang="en-US" sz="1400" b="1" dirty="0" smtClean="0">
                <a:solidFill>
                  <a:srgbClr val="5E4118"/>
                </a:solidFill>
                <a:latin typeface="Tahoma"/>
                <a:cs typeface="Tahoma"/>
              </a:rPr>
              <a:t>第二个</a:t>
            </a:r>
            <a:r>
              <a:rPr lang="zh-CN" altLang="en-US" sz="1400" b="1" dirty="0">
                <a:solidFill>
                  <a:srgbClr val="5E4118"/>
                </a:solidFill>
                <a:latin typeface="Tahoma"/>
                <a:cs typeface="Tahoma"/>
              </a:rPr>
              <a:t>隔间</a:t>
            </a:r>
            <a:endParaRPr lang="en-US" altLang="zh-CN" sz="1400" b="1" dirty="0">
              <a:solidFill>
                <a:srgbClr val="5E4118"/>
              </a:solidFill>
              <a:latin typeface="Tahoma"/>
              <a:cs typeface="Tahoma"/>
            </a:endParaRPr>
          </a:p>
          <a:p>
            <a:pPr marL="516255" marR="5080" indent="-504190" algn="ctr">
              <a:lnSpc>
                <a:spcPct val="142800"/>
              </a:lnSpc>
            </a:pPr>
            <a:r>
              <a:rPr lang="zh-CN" altLang="en-US" sz="1400" b="1" dirty="0">
                <a:solidFill>
                  <a:srgbClr val="5E4118"/>
                </a:solidFill>
                <a:latin typeface="Tahoma"/>
                <a:cs typeface="Tahoma"/>
              </a:rPr>
              <a:t>冲洗</a:t>
            </a:r>
            <a:endParaRPr sz="1400" b="1" dirty="0">
              <a:solidFill>
                <a:srgbClr val="5E4118"/>
              </a:solidFill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50984" y="2602782"/>
            <a:ext cx="1579880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zh-CN" altLang="en-US" sz="1400" spc="-5" dirty="0">
                <a:solidFill>
                  <a:srgbClr val="231F20"/>
                </a:solidFill>
                <a:latin typeface="Tahoma"/>
                <a:cs typeface="Tahoma"/>
              </a:rPr>
              <a:t>肥皂水，最低</a:t>
            </a:r>
            <a:r>
              <a:rPr lang="en-US" altLang="zh-CN" sz="1400" spc="-5" dirty="0">
                <a:solidFill>
                  <a:srgbClr val="231F20"/>
                </a:solidFill>
                <a:latin typeface="Tahoma"/>
                <a:cs typeface="Tahoma"/>
              </a:rPr>
              <a:t>110°F</a:t>
            </a:r>
            <a:r>
              <a:rPr lang="zh-CN" altLang="en-US" sz="1400" spc="-5" dirty="0">
                <a:solidFill>
                  <a:srgbClr val="231F20"/>
                </a:solidFill>
                <a:latin typeface="Tahoma"/>
                <a:cs typeface="Tahoma"/>
              </a:rPr>
              <a:t>（除非洗涤剂标签指示有其他温度）。</a:t>
            </a:r>
          </a:p>
          <a:p>
            <a:pPr marL="12700" marR="5080">
              <a:lnSpc>
                <a:spcPct val="100000"/>
              </a:lnSpc>
            </a:pPr>
            <a:r>
              <a:rPr lang="zh-CN" altLang="en-US" sz="1400" spc="-5" dirty="0">
                <a:solidFill>
                  <a:srgbClr val="231F20"/>
                </a:solidFill>
                <a:latin typeface="Tahoma"/>
                <a:cs typeface="Tahoma"/>
              </a:rPr>
              <a:t>当泡沫消失时</a:t>
            </a:r>
            <a:r>
              <a:rPr lang="zh-CN" altLang="en-US" sz="1400" spc="-5" dirty="0" smtClean="0">
                <a:solidFill>
                  <a:srgbClr val="231F20"/>
                </a:solidFill>
                <a:latin typeface="Tahoma"/>
                <a:cs typeface="Tahoma"/>
              </a:rPr>
              <a:t>，或当</a:t>
            </a:r>
            <a:r>
              <a:rPr lang="zh-CN" altLang="en-US" sz="1400" spc="-5" dirty="0">
                <a:solidFill>
                  <a:srgbClr val="231F20"/>
                </a:solidFill>
                <a:latin typeface="Tahoma"/>
                <a:cs typeface="Tahoma"/>
              </a:rPr>
              <a:t>水脏或油腻时，或者水不再是正确的温度时，请更换</a:t>
            </a:r>
            <a:r>
              <a:rPr lang="zh-CN" altLang="en-US" sz="1400" spc="-5" dirty="0" smtClean="0">
                <a:solidFill>
                  <a:srgbClr val="231F20"/>
                </a:solidFill>
                <a:latin typeface="Tahoma"/>
                <a:cs typeface="Tahoma"/>
              </a:rPr>
              <a:t>。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55933" y="2594248"/>
            <a:ext cx="156654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zh-CN" altLang="en-US" sz="1400" spc="-5" dirty="0">
                <a:solidFill>
                  <a:srgbClr val="231F20"/>
                </a:solidFill>
                <a:latin typeface="Tahoma"/>
                <a:cs typeface="Tahoma"/>
              </a:rPr>
              <a:t>浸入清水中</a:t>
            </a:r>
            <a:r>
              <a:rPr lang="zh-CN" altLang="en-US" sz="1400" spc="-5" dirty="0" smtClean="0">
                <a:solidFill>
                  <a:srgbClr val="231F20"/>
                </a:solidFill>
                <a:latin typeface="Tahoma"/>
                <a:cs typeface="Tahoma"/>
              </a:rPr>
              <a:t>，在水龙头</a:t>
            </a:r>
            <a:r>
              <a:rPr lang="zh-CN" altLang="en-US" sz="1400" spc="-5" dirty="0">
                <a:solidFill>
                  <a:srgbClr val="231F20"/>
                </a:solidFill>
                <a:latin typeface="Tahoma"/>
                <a:cs typeface="Tahoma"/>
              </a:rPr>
              <a:t>流水冲洗，或用清水喷淋。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65150" y="2608543"/>
            <a:ext cx="1546225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lang="zh-CN" altLang="en-US" sz="1400" spc="-5" dirty="0">
                <a:solidFill>
                  <a:srgbClr val="231F20"/>
                </a:solidFill>
                <a:latin typeface="Tahoma"/>
                <a:cs typeface="Tahoma"/>
              </a:rPr>
              <a:t>按照</a:t>
            </a:r>
            <a:r>
              <a:rPr lang="zh-CN" altLang="en-US" sz="1400" spc="-5" dirty="0" smtClean="0">
                <a:solidFill>
                  <a:srgbClr val="231F20"/>
                </a:solidFill>
                <a:latin typeface="Tahoma"/>
                <a:cs typeface="Tahoma"/>
              </a:rPr>
              <a:t>标签指示的水温，化学剂浓度以及浸泡时间</a:t>
            </a:r>
            <a:r>
              <a:rPr lang="zh-CN" altLang="en-US" sz="1400" spc="-5" dirty="0">
                <a:solidFill>
                  <a:srgbClr val="231F20"/>
                </a:solidFill>
                <a:latin typeface="Tahoma"/>
                <a:cs typeface="Tahoma"/>
              </a:rPr>
              <a:t>（家用漂白剂</a:t>
            </a:r>
            <a:r>
              <a:rPr lang="en-US" altLang="zh-CN" sz="1400" spc="-5" dirty="0">
                <a:solidFill>
                  <a:srgbClr val="231F20"/>
                </a:solidFill>
                <a:latin typeface="Tahoma"/>
                <a:cs typeface="Tahoma"/>
              </a:rPr>
              <a:t>50 ppm</a:t>
            </a:r>
            <a:r>
              <a:rPr lang="zh-CN" altLang="en-US" sz="1400" spc="-5" dirty="0">
                <a:solidFill>
                  <a:srgbClr val="231F20"/>
                </a:solidFill>
                <a:latin typeface="Tahoma"/>
                <a:cs typeface="Tahoma"/>
              </a:rPr>
              <a:t>，</a:t>
            </a:r>
            <a:r>
              <a:rPr lang="en-US" altLang="zh-CN" sz="1400" spc="-5" dirty="0">
                <a:solidFill>
                  <a:srgbClr val="231F20"/>
                </a:solidFill>
                <a:latin typeface="Tahoma"/>
                <a:cs typeface="Tahoma"/>
              </a:rPr>
              <a:t>30</a:t>
            </a:r>
            <a:r>
              <a:rPr lang="zh-CN" altLang="en-US" sz="1400" spc="-5" dirty="0">
                <a:solidFill>
                  <a:srgbClr val="231F20"/>
                </a:solidFill>
                <a:latin typeface="Tahoma"/>
                <a:cs typeface="Tahoma"/>
              </a:rPr>
              <a:t>秒）或至少</a:t>
            </a:r>
            <a:r>
              <a:rPr lang="en-US" altLang="zh-CN" sz="1400" spc="-5" dirty="0">
                <a:solidFill>
                  <a:srgbClr val="231F20"/>
                </a:solidFill>
                <a:latin typeface="Tahoma"/>
                <a:cs typeface="Tahoma"/>
              </a:rPr>
              <a:t>171°F</a:t>
            </a:r>
            <a:r>
              <a:rPr lang="zh-CN" altLang="en-US" sz="1400" spc="-5" dirty="0">
                <a:solidFill>
                  <a:srgbClr val="231F20"/>
                </a:solidFill>
                <a:latin typeface="Tahoma"/>
                <a:cs typeface="Tahoma"/>
              </a:rPr>
              <a:t>的热水</a:t>
            </a:r>
            <a:r>
              <a:rPr lang="zh-CN" altLang="en-US" sz="1400" spc="-5" dirty="0" smtClean="0">
                <a:solidFill>
                  <a:srgbClr val="231F20"/>
                </a:solidFill>
                <a:latin typeface="Tahoma"/>
                <a:cs typeface="Tahoma"/>
              </a:rPr>
              <a:t>中，浸入</a:t>
            </a:r>
            <a:r>
              <a:rPr lang="zh-CN" altLang="en-US" sz="1400" spc="-5" dirty="0">
                <a:solidFill>
                  <a:srgbClr val="231F20"/>
                </a:solidFill>
                <a:latin typeface="Tahoma"/>
                <a:cs typeface="Tahoma"/>
              </a:rPr>
              <a:t>批准的化学消毒剂</a:t>
            </a:r>
            <a:r>
              <a:rPr lang="zh-CN" altLang="en-US" sz="1400" spc="-5" dirty="0" smtClean="0">
                <a:solidFill>
                  <a:srgbClr val="231F20"/>
                </a:solidFill>
                <a:latin typeface="Tahoma"/>
                <a:cs typeface="Tahoma"/>
              </a:rPr>
              <a:t>中。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80390" y="4590029"/>
            <a:ext cx="2003425" cy="2831465"/>
          </a:xfrm>
          <a:custGeom>
            <a:avLst/>
            <a:gdLst/>
            <a:ahLst/>
            <a:cxnLst/>
            <a:rect l="l" t="t" r="r" b="b"/>
            <a:pathLst>
              <a:path w="2003425" h="2831465">
                <a:moveTo>
                  <a:pt x="1557883" y="0"/>
                </a:moveTo>
                <a:lnTo>
                  <a:pt x="93751" y="195325"/>
                </a:lnTo>
                <a:lnTo>
                  <a:pt x="52272" y="210469"/>
                </a:lnTo>
                <a:lnTo>
                  <a:pt x="20810" y="240876"/>
                </a:lnTo>
                <a:lnTo>
                  <a:pt x="2381" y="282210"/>
                </a:lnTo>
                <a:lnTo>
                  <a:pt x="0" y="330136"/>
                </a:lnTo>
                <a:lnTo>
                  <a:pt x="319544" y="2725521"/>
                </a:lnTo>
                <a:lnTo>
                  <a:pt x="334417" y="2771140"/>
                </a:lnTo>
                <a:lnTo>
                  <a:pt x="363042" y="2806195"/>
                </a:lnTo>
                <a:lnTo>
                  <a:pt x="401372" y="2827291"/>
                </a:lnTo>
                <a:lnTo>
                  <a:pt x="445363" y="2831033"/>
                </a:lnTo>
                <a:lnTo>
                  <a:pt x="1909508" y="2635707"/>
                </a:lnTo>
                <a:lnTo>
                  <a:pt x="1950980" y="2620570"/>
                </a:lnTo>
                <a:lnTo>
                  <a:pt x="1982439" y="2590166"/>
                </a:lnTo>
                <a:lnTo>
                  <a:pt x="2000871" y="2548830"/>
                </a:lnTo>
                <a:lnTo>
                  <a:pt x="2003259" y="2500896"/>
                </a:lnTo>
                <a:lnTo>
                  <a:pt x="1683702" y="105524"/>
                </a:lnTo>
                <a:lnTo>
                  <a:pt x="1668836" y="59898"/>
                </a:lnTo>
                <a:lnTo>
                  <a:pt x="1640214" y="24839"/>
                </a:lnTo>
                <a:lnTo>
                  <a:pt x="1601881" y="3741"/>
                </a:lnTo>
                <a:lnTo>
                  <a:pt x="1557883" y="0"/>
                </a:lnTo>
                <a:close/>
              </a:path>
            </a:pathLst>
          </a:custGeom>
          <a:solidFill>
            <a:srgbClr val="929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 rot="21180000">
            <a:off x="461975" y="4819069"/>
            <a:ext cx="762989" cy="1172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zh-CN" altLang="en-US" sz="1200" dirty="0" smtClean="0">
                <a:latin typeface="Tahoma"/>
                <a:cs typeface="Tahoma"/>
              </a:rPr>
              <a:t>提示：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 rot="21120859">
            <a:off x="579403" y="4827276"/>
            <a:ext cx="1580104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aseline="6172" dirty="0" smtClean="0">
                <a:latin typeface="Tahoma"/>
                <a:cs typeface="Tahoma"/>
              </a:rPr>
              <a:t>三室洗涤槽在不经常洗洁餐具时不一定需要</a:t>
            </a:r>
            <a:r>
              <a:rPr lang="zh-CN" altLang="en-US" sz="1600" baseline="6172" dirty="0">
                <a:latin typeface="Tahoma"/>
                <a:cs typeface="Tahoma"/>
              </a:rPr>
              <a:t>设立。每次使用前清洁并消毒水槽。 海绵是不</a:t>
            </a:r>
            <a:r>
              <a:rPr lang="zh-CN" altLang="en-US" sz="1600" baseline="6172" dirty="0" smtClean="0">
                <a:latin typeface="Tahoma"/>
                <a:cs typeface="Tahoma"/>
              </a:rPr>
              <a:t>允许使用的。必须使用温度计监测</a:t>
            </a:r>
            <a:r>
              <a:rPr lang="zh-CN" altLang="en-US" sz="1600" baseline="6172" dirty="0">
                <a:latin typeface="Tahoma"/>
                <a:cs typeface="Tahoma"/>
              </a:rPr>
              <a:t>清洗和消毒水温</a:t>
            </a:r>
            <a:r>
              <a:rPr lang="zh-CN" altLang="en-US" sz="1600" baseline="6172" dirty="0" smtClean="0">
                <a:latin typeface="Tahoma"/>
                <a:cs typeface="Tahoma"/>
              </a:rPr>
              <a:t>。必须使用测试条监测</a:t>
            </a:r>
            <a:r>
              <a:rPr lang="zh-CN" altLang="en-US" sz="1600" baseline="6172" dirty="0">
                <a:latin typeface="Tahoma"/>
                <a:cs typeface="Tahoma"/>
              </a:rPr>
              <a:t>化学消毒剂浓度。 不要将</a:t>
            </a:r>
            <a:r>
              <a:rPr lang="zh-CN" altLang="en-US" sz="1600" baseline="6172" dirty="0" smtClean="0">
                <a:latin typeface="Tahoma"/>
                <a:cs typeface="Tahoma"/>
              </a:rPr>
              <a:t>化学洗洁剂储存</a:t>
            </a:r>
            <a:r>
              <a:rPr lang="zh-CN" altLang="en-US" sz="1600" baseline="6172" dirty="0">
                <a:latin typeface="Tahoma"/>
                <a:cs typeface="Tahoma"/>
              </a:rPr>
              <a:t>在三隔室水槽上方。</a:t>
            </a:r>
            <a:endParaRPr sz="1600" baseline="6172" dirty="0">
              <a:latin typeface="Tahoma"/>
              <a:cs typeface="Tahom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38957" y="4536804"/>
            <a:ext cx="2072639" cy="2908935"/>
          </a:xfrm>
          <a:custGeom>
            <a:avLst/>
            <a:gdLst/>
            <a:ahLst/>
            <a:cxnLst/>
            <a:rect l="l" t="t" r="r" b="b"/>
            <a:pathLst>
              <a:path w="2072639" h="2908934">
                <a:moveTo>
                  <a:pt x="2072157" y="2567965"/>
                </a:moveTo>
                <a:lnTo>
                  <a:pt x="2069630" y="2617180"/>
                </a:lnTo>
                <a:lnTo>
                  <a:pt x="2050494" y="2659651"/>
                </a:lnTo>
                <a:lnTo>
                  <a:pt x="2017875" y="2690918"/>
                </a:lnTo>
                <a:lnTo>
                  <a:pt x="1974900" y="2706522"/>
                </a:lnTo>
                <a:lnTo>
                  <a:pt x="458317" y="2908846"/>
                </a:lnTo>
                <a:lnTo>
                  <a:pt x="412756" y="2905049"/>
                </a:lnTo>
                <a:lnTo>
                  <a:pt x="373084" y="2883425"/>
                </a:lnTo>
                <a:lnTo>
                  <a:pt x="343485" y="2847454"/>
                </a:lnTo>
                <a:lnTo>
                  <a:pt x="328142" y="2800616"/>
                </a:lnTo>
                <a:lnTo>
                  <a:pt x="0" y="340880"/>
                </a:lnTo>
                <a:lnTo>
                  <a:pt x="2526" y="291659"/>
                </a:lnTo>
                <a:lnTo>
                  <a:pt x="21663" y="249189"/>
                </a:lnTo>
                <a:lnTo>
                  <a:pt x="54281" y="217926"/>
                </a:lnTo>
                <a:lnTo>
                  <a:pt x="97256" y="202323"/>
                </a:lnTo>
                <a:lnTo>
                  <a:pt x="1613839" y="0"/>
                </a:lnTo>
                <a:lnTo>
                  <a:pt x="1659400" y="3796"/>
                </a:lnTo>
                <a:lnTo>
                  <a:pt x="1699072" y="25419"/>
                </a:lnTo>
                <a:lnTo>
                  <a:pt x="1728672" y="61386"/>
                </a:lnTo>
                <a:lnTo>
                  <a:pt x="1744014" y="108216"/>
                </a:lnTo>
                <a:lnTo>
                  <a:pt x="2072157" y="2567965"/>
                </a:lnTo>
                <a:close/>
              </a:path>
            </a:pathLst>
          </a:custGeom>
          <a:ln w="12700">
            <a:solidFill>
              <a:srgbClr val="9292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768" y="6574113"/>
            <a:ext cx="28860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8458200" y="100588"/>
            <a:ext cx="1524000" cy="15758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6" name="Picture 5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201624" y="292431"/>
            <a:ext cx="1832200" cy="1545336"/>
          </a:xfrm>
          <a:prstGeom prst="rect">
            <a:avLst/>
          </a:prstGeom>
        </p:spPr>
      </p:pic>
      <p:pic>
        <p:nvPicPr>
          <p:cNvPr id="52" name="Picture 51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4437" y="3881437"/>
            <a:ext cx="9526" cy="952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13501" y="609600"/>
            <a:ext cx="4825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手动清洗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198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Warewashing Instructions Handout</dc:title>
  <dc:subject>Food Establishment Resource Library</dc:subject>
  <dc:creator>Southern Nevada Health District</dc:creator>
  <cp:lastModifiedBy>JIAXIONG TANG</cp:lastModifiedBy>
  <cp:revision>12</cp:revision>
  <cp:lastPrinted>2018-01-30T00:03:27Z</cp:lastPrinted>
  <dcterms:created xsi:type="dcterms:W3CDTF">2018-01-29T12:27:49Z</dcterms:created>
  <dcterms:modified xsi:type="dcterms:W3CDTF">2018-04-17T02:45:29Z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2013-12-18T00:00:00Z</vt:filetime>
  </property>
  <property fmtid="{D5CDD505-2E9C-101B-9397-08002B2CF9AE}" pid="3" name="Creator">
    <vt:lpwstr>Adobe Illustrator CS5.1</vt:lpwstr>
  </property>
  <property fmtid="{D5CDD505-2E9C-101B-9397-08002B2CF9AE}" pid="4" name="LastSaved">
    <vt:filetime>2018-01-29T00:00:00Z</vt:filetime>
  </property>
</Properties>
</file>