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67" r:id="rId5"/>
    <p:sldId id="271" r:id="rId6"/>
    <p:sldId id="270" r:id="rId7"/>
    <p:sldId id="269" r:id="rId8"/>
    <p:sldId id="277" r:id="rId9"/>
    <p:sldId id="273" r:id="rId10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ward, Brooke" initials="HB" lastIdx="1" clrIdx="0">
    <p:extLst>
      <p:ext uri="{19B8F6BF-5375-455C-9EA6-DF929625EA0E}">
        <p15:presenceInfo xmlns:p15="http://schemas.microsoft.com/office/powerpoint/2012/main" userId="S::BHoward@washoecounty.us::cbc49f77-47c1-401e-8224-a41aa182a49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6" autoAdjust="0"/>
    <p:restoredTop sz="58395" autoAdjust="0"/>
  </p:normalViewPr>
  <p:slideViewPr>
    <p:cSldViewPr snapToGrid="0">
      <p:cViewPr varScale="1">
        <p:scale>
          <a:sx n="91" d="100"/>
          <a:sy n="91" d="100"/>
        </p:scale>
        <p:origin x="8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7BD77D-1421-4B08-8C25-98D2358F54D1}" type="datetimeFigureOut">
              <a:rPr lang="en-US" smtClean="0"/>
              <a:t>5/19/2020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F0342-BC5A-4DB5-B0DF-1751113C9B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436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F0342-BC5A-4DB5-B0DF-1751113C9B1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468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F0342-BC5A-4DB5-B0DF-1751113C9B1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517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F0342-BC5A-4DB5-B0DF-1751113C9B1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125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F0342-BC5A-4DB5-B0DF-1751113C9B1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896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F0342-BC5A-4DB5-B0DF-1751113C9B1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75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F0342-BC5A-4DB5-B0DF-1751113C9B1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063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159F3-4563-4BB8-AA06-7ED49BFD1B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CD5F9A-2834-47C1-8E60-E797BDAD4E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F4D3C-483B-4EB8-AB40-F7EE9A3C6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A2F24-8E15-49C6-B28F-9E237CC370D8}" type="datetimeFigureOut">
              <a:rPr lang="en-US" smtClean="0"/>
              <a:t>5/19/2020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FD3039-265D-47D2-A82F-ED4E77317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272B09-39A1-4064-9B46-E541CA515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167E4-9232-468E-9C2E-D434605A95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184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DF98D-D4FF-4150-945D-810556B59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3C7327-2F54-4E16-BF83-AF274F719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FF1189-8977-47E8-AFB3-C76F065A5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A2F24-8E15-49C6-B28F-9E237CC370D8}" type="datetimeFigureOut">
              <a:rPr lang="en-US" smtClean="0"/>
              <a:t>5/19/2020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B0E2DC-4A54-4B63-A965-D7D8D83F6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48CA8D-E43D-4756-833C-A491729C6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167E4-9232-468E-9C2E-D434605A95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654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0D86DF-363C-406A-8191-01CE87EADE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D70D17-D775-4CB2-9E41-4E502A438B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B94E6-E3E4-48F7-B9E8-30D5EEC0E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A2F24-8E15-49C6-B28F-9E237CC370D8}" type="datetimeFigureOut">
              <a:rPr lang="en-US" smtClean="0"/>
              <a:t>5/19/2020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E51CB3-5ABB-4D9B-BF0C-09CBFA9B4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2F1AA9-712E-4E8D-ABDD-494A59CA3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167E4-9232-468E-9C2E-D434605A95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288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19CE9-8421-4393-B196-7B063662C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9629A-A3C9-4EB1-A0A8-16D8E4DD1A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FEA7F6-74DE-4FFF-AFB8-D4E5E4B14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A2F24-8E15-49C6-B28F-9E237CC370D8}" type="datetimeFigureOut">
              <a:rPr lang="en-US" smtClean="0"/>
              <a:t>5/19/2020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759BF6-EDB1-4520-AF3C-70FDB2F7A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4459F-514C-4308-BBA8-4793DF687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167E4-9232-468E-9C2E-D434605A95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980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019DC-661E-4392-BE8D-FFC3394E3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50F56E-9207-47CF-9373-3ADD824A13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F9D132-8E4F-45B6-BA46-82FC2497A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A2F24-8E15-49C6-B28F-9E237CC370D8}" type="datetimeFigureOut">
              <a:rPr lang="en-US" smtClean="0"/>
              <a:t>5/19/2020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7AB5A-816F-40E7-867F-9E1C6DF27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A0A8C1-4461-4AA0-AF5F-09CAF8A2E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167E4-9232-468E-9C2E-D434605A95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946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BC29E-C617-4B99-9F62-70699FA27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02316-446D-40E6-8D34-8C54A39557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58F7C6-05DD-438C-AE66-EDABB8FE43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CD5462-419A-4447-9398-C6FA8F3E0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A2F24-8E15-49C6-B28F-9E237CC370D8}" type="datetimeFigureOut">
              <a:rPr lang="en-US" smtClean="0"/>
              <a:t>5/19/2020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8B47AB-B0AB-4C4B-871F-5E2A6A71F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1BD742-4BB9-4BD6-8A10-9E96A9947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167E4-9232-468E-9C2E-D434605A95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458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E96A8-BA30-48E7-9E5B-2BE214B20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0EBC7B-43BE-4389-B43D-B576885566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DB493D-BB16-4281-84FF-6437466063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F2113F-FC7F-4638-A45C-1D17F211E3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39A3D1-88F0-4F3C-B36C-3B882F3827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494450-94F6-498A-AEA9-8090C921A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A2F24-8E15-49C6-B28F-9E237CC370D8}" type="datetimeFigureOut">
              <a:rPr lang="en-US" smtClean="0"/>
              <a:t>5/19/2020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9E4AAB-C986-4CD6-A03F-A34FDE581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5569E5-E529-4FE1-BD4D-A214DB25C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167E4-9232-468E-9C2E-D434605A95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6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9B598-B4FD-49AB-A1F9-EB9878533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B2D7BF-47AB-4549-A522-920F584D7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A2F24-8E15-49C6-B28F-9E237CC370D8}" type="datetimeFigureOut">
              <a:rPr lang="en-US" smtClean="0"/>
              <a:t>5/19/2020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68D152-8FCB-4217-8964-C8BD762F6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8AF6A4-586E-453D-BCBA-85991F580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167E4-9232-468E-9C2E-D434605A95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903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BDEE32-0255-4FC4-9BB6-8AC099467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A2F24-8E15-49C6-B28F-9E237CC370D8}" type="datetimeFigureOut">
              <a:rPr lang="en-US" smtClean="0"/>
              <a:t>5/19/2020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CCB3ED-DD24-48AF-85A4-452530DB1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C7080B-CC08-4B89-83A2-CE459072F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167E4-9232-468E-9C2E-D434605A95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172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94A75-3949-4771-935C-3A061C64A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694001-E438-45F3-8DD4-7A653E15C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F877D8-4F72-4A07-90AC-FE48ACD4F5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F92FBF-A65B-4F77-9828-C78FB0788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A2F24-8E15-49C6-B28F-9E237CC370D8}" type="datetimeFigureOut">
              <a:rPr lang="en-US" smtClean="0"/>
              <a:t>5/19/2020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F0D556-DE91-49C8-B71C-945E163F2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A0DBB4-F691-4D72-A229-96B3BF88B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167E4-9232-468E-9C2E-D434605A95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904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0ED41-88E6-4F64-B630-33A8F8846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164C12-F4EE-4B19-A216-871FE5AB32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1B9F28-3EF6-41BA-87F7-AB53D61CD6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E71BC3-F84C-4C09-B08C-3125DDB80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A2F24-8E15-49C6-B28F-9E237CC370D8}" type="datetimeFigureOut">
              <a:rPr lang="en-US" smtClean="0"/>
              <a:t>5/19/2020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5D25B8-264C-4214-BE7A-0852B3544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FD7DF8-C230-4878-973A-AB10A9CBC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167E4-9232-468E-9C2E-D434605A95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312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96CC9D-AAF1-4A16-BC90-00C231A51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5EBE3F-F695-4C83-B168-89EDB820E0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8C6E5-F5DC-4B2F-AE02-12211FEB5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A2F24-8E15-49C6-B28F-9E237CC370D8}" type="datetimeFigureOut">
              <a:rPr lang="en-US" smtClean="0"/>
              <a:t>5/19/2020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F537BF-7A42-4563-9290-C7BE1C74E3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8EAA8-2226-446E-A6C6-3250C4DEAB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167E4-9232-468E-9C2E-D434605A95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159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6E0B0B-F61B-4B5A-B1E2-DBEA7DB15B9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888" y="446442"/>
            <a:ext cx="6010224" cy="5723068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069CE37F-9FAE-49F9-93A2-DE86B68B4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0374" y="688490"/>
            <a:ext cx="979125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B9C0A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Washoe County Sheriff’s Office Detention Facility Update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27F27D-4006-48DB-ACA2-4016B7D0D120}"/>
              </a:ext>
            </a:extLst>
          </p:cNvPr>
          <p:cNvSpPr/>
          <p:nvPr/>
        </p:nvSpPr>
        <p:spPr>
          <a:xfrm>
            <a:off x="1200374" y="1394800"/>
            <a:ext cx="85344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defRPr/>
            </a:pP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eaLnBrk="0" fontAlgn="base" hangingPunct="0">
              <a:defRPr/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2019 Annual Report</a:t>
            </a:r>
          </a:p>
          <a:p>
            <a:pPr marL="342900" indent="-342900" eaLnBrk="0" fontAlgn="base" hangingPunct="0"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Average Daily Population – 1,086 </a:t>
            </a:r>
          </a:p>
          <a:p>
            <a:pPr marL="800100" lvl="1" indent="-342900" eaLnBrk="0" fontAlgn="base" hangingPunct="0"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-4.40% decrease from 2018 </a:t>
            </a:r>
          </a:p>
          <a:p>
            <a:pPr marL="800100" lvl="1" indent="-342900" eaLnBrk="0" fontAlgn="base" hangingPunct="0">
              <a:buFont typeface="Wingdings" panose="05000000000000000000" pitchFamily="2" charset="2"/>
              <a:buChar char="§"/>
              <a:defRPr/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eaLnBrk="0" fontAlgn="base" hangingPunct="0"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Average Length of Stay – 15 Days </a:t>
            </a:r>
          </a:p>
          <a:p>
            <a:pPr marL="1028700" lvl="1" indent="-571500" eaLnBrk="0" fontAlgn="base" hangingPunct="0"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0.13% increase from 2018</a:t>
            </a:r>
          </a:p>
          <a:p>
            <a:pPr marL="1028700" lvl="1" indent="-571500" eaLnBrk="0" fontAlgn="base" hangingPunct="0">
              <a:buFont typeface="Wingdings" panose="05000000000000000000" pitchFamily="2" charset="2"/>
              <a:buChar char="§"/>
              <a:defRPr/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eaLnBrk="0" fontAlgn="base" hangingPunct="0"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Annual Bookings – 19,833 </a:t>
            </a:r>
          </a:p>
          <a:p>
            <a:pPr marL="800100" lvl="1" indent="-342900" eaLnBrk="0" fontAlgn="base" hangingPunct="0"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-5.21% decrease from 2018 </a:t>
            </a:r>
          </a:p>
          <a:p>
            <a:pPr eaLnBrk="0" fontAlgn="base" hangingPunct="0">
              <a:defRPr/>
            </a:pPr>
            <a:endParaRPr lang="en-US" sz="4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54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6E0B0B-F61B-4B5A-B1E2-DBEA7DB15B9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888" y="462579"/>
            <a:ext cx="6010224" cy="5723068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AC43B400-AD48-48A8-8F2F-49E4512AF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0374" y="688490"/>
            <a:ext cx="979125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B9C0A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Washoe County Sheriff’s Office Detention Facility Update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4AC190-F34B-49F8-8DCB-79743FE90934}"/>
              </a:ext>
            </a:extLst>
          </p:cNvPr>
          <p:cNvSpPr/>
          <p:nvPr/>
        </p:nvSpPr>
        <p:spPr>
          <a:xfrm>
            <a:off x="779370" y="1994679"/>
            <a:ext cx="86868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2019 In-Custody Deaths 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January 10, 2019 – 1125hrs  Reed, Morris  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Suicide – Asphyxiation</a:t>
            </a:r>
          </a:p>
          <a:p>
            <a:pPr lvl="1">
              <a:defRPr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 12, 2019 – 2056hrs   Ogg, Dennis 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Suicide – Asphyxiation</a:t>
            </a:r>
          </a:p>
          <a:p>
            <a:pPr lvl="1">
              <a:defRPr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 12, 2019 – 1147hrs  Recob, Chad 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Suicide – Blunt Force Trauma (Jumped from Top Tier)</a:t>
            </a:r>
          </a:p>
          <a:p>
            <a:pPr lvl="1">
              <a:defRPr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 20, 2019 – 1437hrs Wilber, Brian  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 Causes – Internal GI 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99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6E0B0B-F61B-4B5A-B1E2-DBEA7DB15B9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888" y="462579"/>
            <a:ext cx="6010224" cy="5723068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F178FFBA-8D12-4ED4-8F34-320C4770B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0374" y="688490"/>
            <a:ext cx="979125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B9C0A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Washoe County Sheriff’s Office Detention Facility Update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4828EE-E280-4583-A311-740EEEA01FC5}"/>
              </a:ext>
            </a:extLst>
          </p:cNvPr>
          <p:cNvSpPr/>
          <p:nvPr/>
        </p:nvSpPr>
        <p:spPr>
          <a:xfrm>
            <a:off x="947712" y="1381966"/>
            <a:ext cx="8153400" cy="69246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defRPr/>
            </a:pP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eaLnBrk="0" fontAlgn="base" hangingPunct="0">
              <a:defRPr/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2020 January – April 2020</a:t>
            </a:r>
          </a:p>
          <a:p>
            <a:pPr eaLnBrk="0" fontAlgn="base" hangingPunct="0">
              <a:defRPr/>
            </a:pPr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lvl="1" indent="-457200" eaLnBrk="0" fontAlgn="base" hangingPunct="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Average Daily Population (Avg to date 1022)</a:t>
            </a:r>
          </a:p>
          <a:p>
            <a:pPr lvl="2" eaLnBrk="0" fontAlgn="base" hangingPunct="0">
              <a:defRPr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January  February   March		April</a:t>
            </a:r>
          </a:p>
          <a:p>
            <a:pPr lvl="2" eaLnBrk="0" fontAlgn="base" hangingPunct="0">
              <a:defRPr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1058	         1071	 1015		796</a:t>
            </a:r>
          </a:p>
          <a:p>
            <a:pPr marL="457200" indent="-457200" eaLnBrk="0" fontAlgn="base" hangingPunct="0"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lvl="1" indent="-457200" eaLnBrk="0" fontAlgn="base" hangingPunct="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Average Length of Stay  </a:t>
            </a:r>
          </a:p>
          <a:p>
            <a:pPr eaLnBrk="0" fontAlgn="base" hangingPunct="0">
              <a:defRPr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January  February   March		April</a:t>
            </a:r>
          </a:p>
          <a:p>
            <a:pPr eaLnBrk="0" fontAlgn="base" hangingPunct="0">
              <a:defRPr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15.2	        14.9	 12.4		17.9</a:t>
            </a:r>
          </a:p>
          <a:p>
            <a:pPr marL="457200" indent="-457200" eaLnBrk="0" fontAlgn="base" hangingPunct="0"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lvl="1" indent="-457200" eaLnBrk="0" fontAlgn="base" hangingPunct="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Bookings  </a:t>
            </a:r>
          </a:p>
          <a:p>
            <a:pPr lvl="2" eaLnBrk="0" fontAlgn="base" hangingPunct="0">
              <a:defRPr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January  February   March		April</a:t>
            </a:r>
          </a:p>
          <a:p>
            <a:pPr eaLnBrk="0" fontAlgn="base" hangingPunct="0">
              <a:defRPr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1600	       1493	 1128	           683</a:t>
            </a:r>
          </a:p>
          <a:p>
            <a:pPr eaLnBrk="0" fontAlgn="base" hangingPunct="0">
              <a:defRPr/>
            </a:pPr>
            <a:endParaRPr lang="en-US" sz="28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eaLnBrk="0" fontAlgn="base" hangingPunct="0">
              <a:defRPr/>
            </a:pPr>
            <a:endParaRPr lang="en-US" sz="28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eaLnBrk="0" fontAlgn="base" hangingPunct="0">
              <a:defRPr/>
            </a:pPr>
            <a:endParaRPr lang="en-US" sz="28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eaLnBrk="0" fontAlgn="base" hangingPunct="0">
              <a:defRPr/>
            </a:pPr>
            <a:endParaRPr lang="en-US" sz="28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29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6E0B0B-F61B-4B5A-B1E2-DBEA7DB15B9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888" y="462579"/>
            <a:ext cx="6010224" cy="5723068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25198322-8242-4FA0-B0BB-59D954DEE2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0374" y="688490"/>
            <a:ext cx="979125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B9C0A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Washoe County Sheriff’s Office Detention Facility Update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93E643-EBD2-452E-88D9-5E83B41D1719}"/>
              </a:ext>
            </a:extLst>
          </p:cNvPr>
          <p:cNvSpPr/>
          <p:nvPr/>
        </p:nvSpPr>
        <p:spPr>
          <a:xfrm>
            <a:off x="368136" y="1990105"/>
            <a:ext cx="11497550" cy="4962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defRPr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COVID Precautions at the Washoe County Jail </a:t>
            </a:r>
          </a:p>
          <a:p>
            <a:pPr eaLnBrk="0" fontAlgn="base" hangingPunct="0">
              <a:defRPr/>
            </a:pPr>
            <a:endParaRPr lang="en-US" sz="135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schemeClr val="bg1"/>
                </a:solidFill>
              </a:rPr>
              <a:t>Single Point Entry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</a:rPr>
              <a:t>Medical Screening of Staff and Guest(s) at WCSO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</a:rPr>
              <a:t>Shoe disinfection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schemeClr val="bg1"/>
                </a:solidFill>
              </a:rPr>
              <a:t>Inmate Medical (COVID) Screening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</a:rPr>
              <a:t>Intake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</a:rPr>
              <a:t>High Risk Population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schemeClr val="bg1"/>
                </a:solidFill>
              </a:rPr>
              <a:t>Isolation/Quarantine Unit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</a:rPr>
              <a:t>HEPA Filtration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</a:rPr>
              <a:t>Protection of General Population </a:t>
            </a:r>
          </a:p>
          <a:p>
            <a:pPr eaLnBrk="0" fontAlgn="base" hangingPunct="0">
              <a:defRPr/>
            </a:pPr>
            <a:endParaRPr lang="en-US" sz="135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eaLnBrk="0" fontAlgn="base" hangingPunct="0">
              <a:defRPr/>
            </a:pPr>
            <a:endParaRPr lang="en-US" sz="135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59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6E0B0B-F61B-4B5A-B1E2-DBEA7DB15B9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888" y="462579"/>
            <a:ext cx="6010224" cy="5723068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25198322-8242-4FA0-B0BB-59D954DEE2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0374" y="688490"/>
            <a:ext cx="979125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B9C0A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Washoe County Sheriff’s Office Detention Facility Update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93E643-EBD2-452E-88D9-5E83B41D1719}"/>
              </a:ext>
            </a:extLst>
          </p:cNvPr>
          <p:cNvSpPr/>
          <p:nvPr/>
        </p:nvSpPr>
        <p:spPr>
          <a:xfrm>
            <a:off x="368136" y="1990105"/>
            <a:ext cx="11497550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defRPr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COVID Precautions at the Washoe County Jail 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schemeClr val="bg1"/>
                </a:solidFill>
              </a:rPr>
              <a:t>Inmate Services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</a:rPr>
              <a:t>Free emails, phone call, iWeb Visits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</a:rPr>
              <a:t>Inmate medical assessment fee waived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</a:rPr>
              <a:t>Opened area control 4 laundry to eliminate cross contaminations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</a:rPr>
              <a:t>Continued coordination with Court Administrators in regards to video hearings and appearances</a:t>
            </a:r>
          </a:p>
          <a:p>
            <a:pPr eaLnBrk="0" fontAlgn="base" hangingPunct="0">
              <a:defRPr/>
            </a:pPr>
            <a:endParaRPr lang="en-US" sz="28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eaLnBrk="0" fontAlgn="base" hangingPunct="0">
              <a:defRPr/>
            </a:pPr>
            <a:endParaRPr lang="en-US" sz="135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eaLnBrk="0" fontAlgn="base" hangingPunct="0">
              <a:defRPr/>
            </a:pPr>
            <a:endParaRPr lang="en-US" sz="135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01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6E0B0B-F61B-4B5A-B1E2-DBEA7DB15B9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888" y="430306"/>
            <a:ext cx="6010224" cy="57230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8F0D43-D770-49D6-A862-2E9D6E79B9D7}"/>
              </a:ext>
            </a:extLst>
          </p:cNvPr>
          <p:cNvSpPr txBox="1"/>
          <p:nvPr/>
        </p:nvSpPr>
        <p:spPr>
          <a:xfrm>
            <a:off x="2324100" y="1985682"/>
            <a:ext cx="75438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600" dirty="0">
                <a:solidFill>
                  <a:schemeClr val="bg1"/>
                </a:solidFill>
                <a:latin typeface="Verdana" panose="020B0604030504040204" pitchFamily="34" charset="0"/>
              </a:rPr>
              <a:t> Questions? </a:t>
            </a:r>
          </a:p>
        </p:txBody>
      </p:sp>
    </p:spTree>
    <p:extLst>
      <p:ext uri="{BB962C8B-B14F-4D97-AF65-F5344CB8AC3E}">
        <p14:creationId xmlns:p14="http://schemas.microsoft.com/office/powerpoint/2010/main" val="167727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B522020B882E4F80A4B1FEC7697BAA" ma:contentTypeVersion="10" ma:contentTypeDescription="Create a new document." ma:contentTypeScope="" ma:versionID="d85129a25e9c18549c81974bc4cd08eb">
  <xsd:schema xmlns:xsd="http://www.w3.org/2001/XMLSchema" xmlns:xs="http://www.w3.org/2001/XMLSchema" xmlns:p="http://schemas.microsoft.com/office/2006/metadata/properties" xmlns:ns1="http://schemas.microsoft.com/sharepoint/v3" xmlns:ns3="405aa08f-2304-4f26-b0f7-339dd8e8c0e1" targetNamespace="http://schemas.microsoft.com/office/2006/metadata/properties" ma:root="true" ma:fieldsID="a4d7e677c1a936f4d8c305251cf9115b" ns1:_="" ns3:_="">
    <xsd:import namespace="http://schemas.microsoft.com/sharepoint/v3"/>
    <xsd:import namespace="405aa08f-2304-4f26-b0f7-339dd8e8c0e1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5aa08f-2304-4f26-b0f7-339dd8e8c0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A1A036C-ACE4-49EF-8184-C35D4C99193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D61A689-D31B-4190-81E3-A17D8BBBDB09}">
  <ds:schemaRefs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405aa08f-2304-4f26-b0f7-339dd8e8c0e1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B5EB92A-200D-4453-B582-F1CEBDAC11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05aa08f-2304-4f26-b0f7-339dd8e8c0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200</Words>
  <Application>Microsoft Office PowerPoint</Application>
  <PresentationFormat>Widescreen</PresentationFormat>
  <Paragraphs>70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Howard, Brooke</dc:creator>
  <cp:lastModifiedBy>Jourdin, Elizabeth Kay</cp:lastModifiedBy>
  <cp:revision>15</cp:revision>
  <cp:lastPrinted>2020-05-18T19:00:46Z</cp:lastPrinted>
  <dcterms:created xsi:type="dcterms:W3CDTF">2020-05-18T15:27:30Z</dcterms:created>
  <dcterms:modified xsi:type="dcterms:W3CDTF">2020-05-19T16:41:55Z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0x01010083B522020B882E4F80A4B1FEC7697BAA</vt:lpwstr>
  </property>
</Properties>
</file>