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7" r:id="rId7"/>
    <p:sldId id="267" r:id="rId8"/>
    <p:sldId id="268" r:id="rId9"/>
    <p:sldId id="271" r:id="rId10"/>
    <p:sldId id="272" r:id="rId11"/>
    <p:sldId id="269" r:id="rId12"/>
    <p:sldId id="270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6A8"/>
    <a:srgbClr val="00B04C"/>
    <a:srgbClr val="F58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EF267-70DF-4C45-ABB0-0E0453EA511D}" v="25" dt="2023-08-02T21:25:10.213"/>
    <p1510:client id="{38F88BC4-A2BA-4B65-B6E1-AF8FA0BD6C37}" v="4" dt="2023-08-03T00:41:02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96713" autoAdjust="0"/>
  </p:normalViewPr>
  <p:slideViewPr>
    <p:cSldViewPr snapToObjects="1">
      <p:cViewPr varScale="1">
        <p:scale>
          <a:sx n="68" d="100"/>
          <a:sy n="68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Kate L" userId="33a3eb8f-6f35-4ad0-a4e7-6a324b45dd84" providerId="ADAL" clId="{168EF267-70DF-4C45-ABB0-0E0453EA511D}"/>
    <pc:docChg chg="undo redo custSel addSld delSld modSld sldOrd modNotesMaster">
      <pc:chgData name="Thomas, Kate L" userId="33a3eb8f-6f35-4ad0-a4e7-6a324b45dd84" providerId="ADAL" clId="{168EF267-70DF-4C45-ABB0-0E0453EA511D}" dt="2023-08-02T23:40:28.243" v="4237" actId="20577"/>
      <pc:docMkLst>
        <pc:docMk/>
      </pc:docMkLst>
      <pc:sldChg chg="delSp modSp mod">
        <pc:chgData name="Thomas, Kate L" userId="33a3eb8f-6f35-4ad0-a4e7-6a324b45dd84" providerId="ADAL" clId="{168EF267-70DF-4C45-ABB0-0E0453EA511D}" dt="2023-07-24T20:00:58.343" v="55" actId="20577"/>
        <pc:sldMkLst>
          <pc:docMk/>
          <pc:sldMk cId="3977640521" sldId="256"/>
        </pc:sldMkLst>
        <pc:spChg chg="del">
          <ac:chgData name="Thomas, Kate L" userId="33a3eb8f-6f35-4ad0-a4e7-6a324b45dd84" providerId="ADAL" clId="{168EF267-70DF-4C45-ABB0-0E0453EA511D}" dt="2023-07-24T20:00:45.715" v="53" actId="478"/>
          <ac:spMkLst>
            <pc:docMk/>
            <pc:sldMk cId="3977640521" sldId="256"/>
            <ac:spMk id="8" creationId="{C21807DC-4FC6-C74D-9A66-E7ED82B93F95}"/>
          </ac:spMkLst>
        </pc:spChg>
        <pc:spChg chg="mod">
          <ac:chgData name="Thomas, Kate L" userId="33a3eb8f-6f35-4ad0-a4e7-6a324b45dd84" providerId="ADAL" clId="{168EF267-70DF-4C45-ABB0-0E0453EA511D}" dt="2023-07-24T20:00:58.343" v="55" actId="20577"/>
          <ac:spMkLst>
            <pc:docMk/>
            <pc:sldMk cId="3977640521" sldId="256"/>
            <ac:spMk id="21" creationId="{948738BA-D24E-1846-B815-9CA15E2D2588}"/>
          </ac:spMkLst>
        </pc:spChg>
      </pc:sldChg>
      <pc:sldChg chg="addSp delSp modSp mod modNotesTx">
        <pc:chgData name="Thomas, Kate L" userId="33a3eb8f-6f35-4ad0-a4e7-6a324b45dd84" providerId="ADAL" clId="{168EF267-70DF-4C45-ABB0-0E0453EA511D}" dt="2023-08-02T21:33:04.951" v="4200" actId="6549"/>
        <pc:sldMkLst>
          <pc:docMk/>
          <pc:sldMk cId="704317578" sldId="257"/>
        </pc:sldMkLst>
        <pc:spChg chg="add mod">
          <ac:chgData name="Thomas, Kate L" userId="33a3eb8f-6f35-4ad0-a4e7-6a324b45dd84" providerId="ADAL" clId="{168EF267-70DF-4C45-ABB0-0E0453EA511D}" dt="2023-08-01T21:55:30.067" v="3508" actId="1076"/>
          <ac:spMkLst>
            <pc:docMk/>
            <pc:sldMk cId="704317578" sldId="257"/>
            <ac:spMk id="2" creationId="{761698C3-8108-D315-0F1C-B1BD31C34EAC}"/>
          </ac:spMkLst>
        </pc:spChg>
        <pc:spChg chg="del mod">
          <ac:chgData name="Thomas, Kate L" userId="33a3eb8f-6f35-4ad0-a4e7-6a324b45dd84" providerId="ADAL" clId="{168EF267-70DF-4C45-ABB0-0E0453EA511D}" dt="2023-07-27T16:49:38.378" v="3331" actId="478"/>
          <ac:spMkLst>
            <pc:docMk/>
            <pc:sldMk cId="704317578" sldId="257"/>
            <ac:spMk id="5" creationId="{EB282982-DB0D-DA40-AA47-A5710492C714}"/>
          </ac:spMkLst>
        </pc:spChg>
        <pc:spChg chg="del mod">
          <ac:chgData name="Thomas, Kate L" userId="33a3eb8f-6f35-4ad0-a4e7-6a324b45dd84" providerId="ADAL" clId="{168EF267-70DF-4C45-ABB0-0E0453EA511D}" dt="2023-07-24T20:06:58.431" v="269" actId="478"/>
          <ac:spMkLst>
            <pc:docMk/>
            <pc:sldMk cId="704317578" sldId="257"/>
            <ac:spMk id="9" creationId="{DACB397C-4067-0444-B963-0136F833DA9C}"/>
          </ac:spMkLst>
        </pc:spChg>
        <pc:spChg chg="mod">
          <ac:chgData name="Thomas, Kate L" userId="33a3eb8f-6f35-4ad0-a4e7-6a324b45dd84" providerId="ADAL" clId="{168EF267-70DF-4C45-ABB0-0E0453EA511D}" dt="2023-08-02T18:37:37.054" v="3902" actId="113"/>
          <ac:spMkLst>
            <pc:docMk/>
            <pc:sldMk cId="704317578" sldId="257"/>
            <ac:spMk id="10" creationId="{46912F5A-D15C-8944-B481-78975AFF622A}"/>
          </ac:spMkLst>
        </pc:spChg>
      </pc:sldChg>
      <pc:sldChg chg="delSp modSp mod">
        <pc:chgData name="Thomas, Kate L" userId="33a3eb8f-6f35-4ad0-a4e7-6a324b45dd84" providerId="ADAL" clId="{168EF267-70DF-4C45-ABB0-0E0453EA511D}" dt="2023-07-24T20:55:31.700" v="2905" actId="1076"/>
        <pc:sldMkLst>
          <pc:docMk/>
          <pc:sldMk cId="4201031475" sldId="258"/>
        </pc:sldMkLst>
        <pc:spChg chg="del">
          <ac:chgData name="Thomas, Kate L" userId="33a3eb8f-6f35-4ad0-a4e7-6a324b45dd84" providerId="ADAL" clId="{168EF267-70DF-4C45-ABB0-0E0453EA511D}" dt="2023-07-24T20:02:00.281" v="115" actId="478"/>
          <ac:spMkLst>
            <pc:docMk/>
            <pc:sldMk cId="4201031475" sldId="258"/>
            <ac:spMk id="7" creationId="{E81E32B8-A6A5-D647-A512-0874C2D54D4C}"/>
          </ac:spMkLst>
        </pc:spChg>
        <pc:spChg chg="mod">
          <ac:chgData name="Thomas, Kate L" userId="33a3eb8f-6f35-4ad0-a4e7-6a324b45dd84" providerId="ADAL" clId="{168EF267-70DF-4C45-ABB0-0E0453EA511D}" dt="2023-07-24T20:55:31.700" v="2905" actId="1076"/>
          <ac:spMkLst>
            <pc:docMk/>
            <pc:sldMk cId="4201031475" sldId="258"/>
            <ac:spMk id="21" creationId="{948738BA-D24E-1846-B815-9CA15E2D2588}"/>
          </ac:spMkLst>
        </pc:spChg>
        <pc:picChg chg="del">
          <ac:chgData name="Thomas, Kate L" userId="33a3eb8f-6f35-4ad0-a4e7-6a324b45dd84" providerId="ADAL" clId="{168EF267-70DF-4C45-ABB0-0E0453EA511D}" dt="2023-07-24T20:55:27.684" v="2904" actId="478"/>
          <ac:picMkLst>
            <pc:docMk/>
            <pc:sldMk cId="4201031475" sldId="258"/>
            <ac:picMk id="6" creationId="{004865C6-0D71-7C4F-8728-ED4E101138F9}"/>
          </ac:picMkLst>
        </pc:picChg>
      </pc:sldChg>
      <pc:sldChg chg="addSp delSp del mod">
        <pc:chgData name="Thomas, Kate L" userId="33a3eb8f-6f35-4ad0-a4e7-6a324b45dd84" providerId="ADAL" clId="{168EF267-70DF-4C45-ABB0-0E0453EA511D}" dt="2023-07-27T16:49:52.655" v="3335" actId="47"/>
        <pc:sldMkLst>
          <pc:docMk/>
          <pc:sldMk cId="3725572305" sldId="261"/>
        </pc:sldMkLst>
        <pc:spChg chg="del">
          <ac:chgData name="Thomas, Kate L" userId="33a3eb8f-6f35-4ad0-a4e7-6a324b45dd84" providerId="ADAL" clId="{168EF267-70DF-4C45-ABB0-0E0453EA511D}" dt="2023-07-24T20:54:02.834" v="2902" actId="478"/>
          <ac:spMkLst>
            <pc:docMk/>
            <pc:sldMk cId="3725572305" sldId="261"/>
            <ac:spMk id="8" creationId="{0B56E6C3-361E-ED40-B54A-78622F06DB76}"/>
          </ac:spMkLst>
        </pc:spChg>
        <pc:picChg chg="add del">
          <ac:chgData name="Thomas, Kate L" userId="33a3eb8f-6f35-4ad0-a4e7-6a324b45dd84" providerId="ADAL" clId="{168EF267-70DF-4C45-ABB0-0E0453EA511D}" dt="2023-07-24T20:47:28.503" v="2590" actId="478"/>
          <ac:picMkLst>
            <pc:docMk/>
            <pc:sldMk cId="3725572305" sldId="261"/>
            <ac:picMk id="9" creationId="{FBA7355D-3039-E249-ABA5-AA341BED4F37}"/>
          </ac:picMkLst>
        </pc:picChg>
      </pc:sldChg>
      <pc:sldChg chg="modSp del mod">
        <pc:chgData name="Thomas, Kate L" userId="33a3eb8f-6f35-4ad0-a4e7-6a324b45dd84" providerId="ADAL" clId="{168EF267-70DF-4C45-ABB0-0E0453EA511D}" dt="2023-07-24T20:39:02.751" v="2308" actId="47"/>
        <pc:sldMkLst>
          <pc:docMk/>
          <pc:sldMk cId="65969584" sldId="265"/>
        </pc:sldMkLst>
        <pc:spChg chg="mod">
          <ac:chgData name="Thomas, Kate L" userId="33a3eb8f-6f35-4ad0-a4e7-6a324b45dd84" providerId="ADAL" clId="{168EF267-70DF-4C45-ABB0-0E0453EA511D}" dt="2023-07-24T20:38:26.463" v="2268"/>
          <ac:spMkLst>
            <pc:docMk/>
            <pc:sldMk cId="65969584" sldId="265"/>
            <ac:spMk id="5" creationId="{7A60EEDF-0A9C-7A41-AA85-2EBB528C3388}"/>
          </ac:spMkLst>
        </pc:spChg>
        <pc:spChg chg="mod">
          <ac:chgData name="Thomas, Kate L" userId="33a3eb8f-6f35-4ad0-a4e7-6a324b45dd84" providerId="ADAL" clId="{168EF267-70DF-4C45-ABB0-0E0453EA511D}" dt="2023-07-24T20:38:36.767" v="2304" actId="20577"/>
          <ac:spMkLst>
            <pc:docMk/>
            <pc:sldMk cId="65969584" sldId="265"/>
            <ac:spMk id="7" creationId="{4831FDC7-FF76-3C40-A790-E1C0065B7B4B}"/>
          </ac:spMkLst>
        </pc:spChg>
      </pc:sldChg>
      <pc:sldChg chg="del">
        <pc:chgData name="Thomas, Kate L" userId="33a3eb8f-6f35-4ad0-a4e7-6a324b45dd84" providerId="ADAL" clId="{168EF267-70DF-4C45-ABB0-0E0453EA511D}" dt="2023-07-24T20:38:15.546" v="2267" actId="47"/>
        <pc:sldMkLst>
          <pc:docMk/>
          <pc:sldMk cId="1624337458" sldId="266"/>
        </pc:sldMkLst>
      </pc:sldChg>
      <pc:sldChg chg="addSp delSp modSp add mod">
        <pc:chgData name="Thomas, Kate L" userId="33a3eb8f-6f35-4ad0-a4e7-6a324b45dd84" providerId="ADAL" clId="{168EF267-70DF-4C45-ABB0-0E0453EA511D}" dt="2023-08-01T21:58:06.426" v="3564" actId="14100"/>
        <pc:sldMkLst>
          <pc:docMk/>
          <pc:sldMk cId="801589107" sldId="267"/>
        </pc:sldMkLst>
        <pc:spChg chg="add mod">
          <ac:chgData name="Thomas, Kate L" userId="33a3eb8f-6f35-4ad0-a4e7-6a324b45dd84" providerId="ADAL" clId="{168EF267-70DF-4C45-ABB0-0E0453EA511D}" dt="2023-07-27T16:36:44.152" v="3152" actId="20577"/>
          <ac:spMkLst>
            <pc:docMk/>
            <pc:sldMk cId="801589107" sldId="267"/>
            <ac:spMk id="2" creationId="{FC69F4ED-3CE1-1D51-74A3-28C8DEDF784B}"/>
          </ac:spMkLst>
        </pc:spChg>
        <pc:spChg chg="del">
          <ac:chgData name="Thomas, Kate L" userId="33a3eb8f-6f35-4ad0-a4e7-6a324b45dd84" providerId="ADAL" clId="{168EF267-70DF-4C45-ABB0-0E0453EA511D}" dt="2023-07-27T16:49:41.258" v="3332" actId="478"/>
          <ac:spMkLst>
            <pc:docMk/>
            <pc:sldMk cId="801589107" sldId="267"/>
            <ac:spMk id="5" creationId="{EB282982-DB0D-DA40-AA47-A5710492C714}"/>
          </ac:spMkLst>
        </pc:spChg>
        <pc:spChg chg="mod">
          <ac:chgData name="Thomas, Kate L" userId="33a3eb8f-6f35-4ad0-a4e7-6a324b45dd84" providerId="ADAL" clId="{168EF267-70DF-4C45-ABB0-0E0453EA511D}" dt="2023-08-01T21:58:06.426" v="3564" actId="14100"/>
          <ac:spMkLst>
            <pc:docMk/>
            <pc:sldMk cId="801589107" sldId="267"/>
            <ac:spMk id="10" creationId="{46912F5A-D15C-8944-B481-78975AFF622A}"/>
          </ac:spMkLst>
        </pc:spChg>
        <pc:picChg chg="add mod">
          <ac:chgData name="Thomas, Kate L" userId="33a3eb8f-6f35-4ad0-a4e7-6a324b45dd84" providerId="ADAL" clId="{168EF267-70DF-4C45-ABB0-0E0453EA511D}" dt="2023-07-24T20:59:51.821" v="2942" actId="14100"/>
          <ac:picMkLst>
            <pc:docMk/>
            <pc:sldMk cId="801589107" sldId="267"/>
            <ac:picMk id="1026" creationId="{492F757C-2FBA-6182-6500-A54D2D26BFD2}"/>
          </ac:picMkLst>
        </pc:picChg>
      </pc:sldChg>
      <pc:sldChg chg="delSp modSp add mod modNotesTx">
        <pc:chgData name="Thomas, Kate L" userId="33a3eb8f-6f35-4ad0-a4e7-6a324b45dd84" providerId="ADAL" clId="{168EF267-70DF-4C45-ABB0-0E0453EA511D}" dt="2023-08-02T21:34:05.661" v="4201" actId="6549"/>
        <pc:sldMkLst>
          <pc:docMk/>
          <pc:sldMk cId="1275169507" sldId="268"/>
        </pc:sldMkLst>
        <pc:spChg chg="mod">
          <ac:chgData name="Thomas, Kate L" userId="33a3eb8f-6f35-4ad0-a4e7-6a324b45dd84" providerId="ADAL" clId="{168EF267-70DF-4C45-ABB0-0E0453EA511D}" dt="2023-07-27T16:36:53.381" v="3164" actId="20577"/>
          <ac:spMkLst>
            <pc:docMk/>
            <pc:sldMk cId="1275169507" sldId="268"/>
            <ac:spMk id="2" creationId="{FC69F4ED-3CE1-1D51-74A3-28C8DEDF784B}"/>
          </ac:spMkLst>
        </pc:spChg>
        <pc:spChg chg="del">
          <ac:chgData name="Thomas, Kate L" userId="33a3eb8f-6f35-4ad0-a4e7-6a324b45dd84" providerId="ADAL" clId="{168EF267-70DF-4C45-ABB0-0E0453EA511D}" dt="2023-07-27T16:49:44.647" v="3333" actId="478"/>
          <ac:spMkLst>
            <pc:docMk/>
            <pc:sldMk cId="1275169507" sldId="268"/>
            <ac:spMk id="5" creationId="{EB282982-DB0D-DA40-AA47-A5710492C714}"/>
          </ac:spMkLst>
        </pc:spChg>
        <pc:spChg chg="mod">
          <ac:chgData name="Thomas, Kate L" userId="33a3eb8f-6f35-4ad0-a4e7-6a324b45dd84" providerId="ADAL" clId="{168EF267-70DF-4C45-ABB0-0E0453EA511D}" dt="2023-07-24T20:57:17.279" v="2924" actId="113"/>
          <ac:spMkLst>
            <pc:docMk/>
            <pc:sldMk cId="1275169507" sldId="268"/>
            <ac:spMk id="10" creationId="{46912F5A-D15C-8944-B481-78975AFF622A}"/>
          </ac:spMkLst>
        </pc:spChg>
      </pc:sldChg>
      <pc:sldChg chg="modSp add mod ord">
        <pc:chgData name="Thomas, Kate L" userId="33a3eb8f-6f35-4ad0-a4e7-6a324b45dd84" providerId="ADAL" clId="{168EF267-70DF-4C45-ABB0-0E0453EA511D}" dt="2023-08-02T23:40:28.243" v="4237" actId="20577"/>
        <pc:sldMkLst>
          <pc:docMk/>
          <pc:sldMk cId="398955479" sldId="269"/>
        </pc:sldMkLst>
        <pc:spChg chg="mod">
          <ac:chgData name="Thomas, Kate L" userId="33a3eb8f-6f35-4ad0-a4e7-6a324b45dd84" providerId="ADAL" clId="{168EF267-70DF-4C45-ABB0-0E0453EA511D}" dt="2023-07-27T16:47:36.018" v="3278" actId="1076"/>
          <ac:spMkLst>
            <pc:docMk/>
            <pc:sldMk cId="398955479" sldId="269"/>
            <ac:spMk id="2" creationId="{761698C3-8108-D315-0F1C-B1BD31C34EAC}"/>
          </ac:spMkLst>
        </pc:spChg>
        <pc:spChg chg="mod">
          <ac:chgData name="Thomas, Kate L" userId="33a3eb8f-6f35-4ad0-a4e7-6a324b45dd84" providerId="ADAL" clId="{168EF267-70DF-4C45-ABB0-0E0453EA511D}" dt="2023-08-02T23:40:28.243" v="4237" actId="20577"/>
          <ac:spMkLst>
            <pc:docMk/>
            <pc:sldMk cId="398955479" sldId="269"/>
            <ac:spMk id="10" creationId="{46912F5A-D15C-8944-B481-78975AFF622A}"/>
          </ac:spMkLst>
        </pc:spChg>
      </pc:sldChg>
      <pc:sldChg chg="addSp delSp modSp add mod ord">
        <pc:chgData name="Thomas, Kate L" userId="33a3eb8f-6f35-4ad0-a4e7-6a324b45dd84" providerId="ADAL" clId="{168EF267-70DF-4C45-ABB0-0E0453EA511D}" dt="2023-08-02T18:33:49.738" v="3896" actId="478"/>
        <pc:sldMkLst>
          <pc:docMk/>
          <pc:sldMk cId="1285541212" sldId="270"/>
        </pc:sldMkLst>
        <pc:spChg chg="add del mod">
          <ac:chgData name="Thomas, Kate L" userId="33a3eb8f-6f35-4ad0-a4e7-6a324b45dd84" providerId="ADAL" clId="{168EF267-70DF-4C45-ABB0-0E0453EA511D}" dt="2023-07-24T20:42:37.596" v="2566" actId="14826"/>
          <ac:spMkLst>
            <pc:docMk/>
            <pc:sldMk cId="1285541212" sldId="270"/>
            <ac:spMk id="2" creationId="{FBCEC6B7-1B19-2DA3-38C7-2EFC7D6B101C}"/>
          </ac:spMkLst>
        </pc:spChg>
        <pc:spChg chg="add del mod">
          <ac:chgData name="Thomas, Kate L" userId="33a3eb8f-6f35-4ad0-a4e7-6a324b45dd84" providerId="ADAL" clId="{168EF267-70DF-4C45-ABB0-0E0453EA511D}" dt="2023-08-02T18:33:49.738" v="3896" actId="478"/>
          <ac:spMkLst>
            <pc:docMk/>
            <pc:sldMk cId="1285541212" sldId="270"/>
            <ac:spMk id="2" creationId="{FFFFFEC3-B496-A542-4A29-3EB4385E4A6F}"/>
          </ac:spMkLst>
        </pc:spChg>
        <pc:spChg chg="mod">
          <ac:chgData name="Thomas, Kate L" userId="33a3eb8f-6f35-4ad0-a4e7-6a324b45dd84" providerId="ADAL" clId="{168EF267-70DF-4C45-ABB0-0E0453EA511D}" dt="2023-08-02T18:31:14.062" v="3865" actId="2710"/>
          <ac:spMkLst>
            <pc:docMk/>
            <pc:sldMk cId="1285541212" sldId="270"/>
            <ac:spMk id="21" creationId="{948738BA-D24E-1846-B815-9CA15E2D2588}"/>
          </ac:spMkLst>
        </pc:spChg>
        <pc:picChg chg="add del mod">
          <ac:chgData name="Thomas, Kate L" userId="33a3eb8f-6f35-4ad0-a4e7-6a324b45dd84" providerId="ADAL" clId="{168EF267-70DF-4C45-ABB0-0E0453EA511D}" dt="2023-07-24T20:50:22.673" v="2829" actId="21"/>
          <ac:picMkLst>
            <pc:docMk/>
            <pc:sldMk cId="1285541212" sldId="270"/>
            <ac:picMk id="4" creationId="{EB5579E8-5A05-110E-FACB-E9F39B43D1E2}"/>
          </ac:picMkLst>
        </pc:picChg>
        <pc:picChg chg="del">
          <ac:chgData name="Thomas, Kate L" userId="33a3eb8f-6f35-4ad0-a4e7-6a324b45dd84" providerId="ADAL" clId="{168EF267-70DF-4C45-ABB0-0E0453EA511D}" dt="2023-08-02T18:31:05.143" v="3862" actId="478"/>
          <ac:picMkLst>
            <pc:docMk/>
            <pc:sldMk cId="1285541212" sldId="270"/>
            <ac:picMk id="6" creationId="{004865C6-0D71-7C4F-8728-ED4E101138F9}"/>
          </ac:picMkLst>
        </pc:picChg>
        <pc:picChg chg="mod">
          <ac:chgData name="Thomas, Kate L" userId="33a3eb8f-6f35-4ad0-a4e7-6a324b45dd84" providerId="ADAL" clId="{168EF267-70DF-4C45-ABB0-0E0453EA511D}" dt="2023-08-02T18:33:30.547" v="3891" actId="14100"/>
          <ac:picMkLst>
            <pc:docMk/>
            <pc:sldMk cId="1285541212" sldId="270"/>
            <ac:picMk id="8" creationId="{97136D92-69C1-C342-975D-84137A5C3FBE}"/>
          </ac:picMkLst>
        </pc:picChg>
        <pc:picChg chg="mod modCrop">
          <ac:chgData name="Thomas, Kate L" userId="33a3eb8f-6f35-4ad0-a4e7-6a324b45dd84" providerId="ADAL" clId="{168EF267-70DF-4C45-ABB0-0E0453EA511D}" dt="2023-08-02T18:33:37.988" v="3894" actId="1076"/>
          <ac:picMkLst>
            <pc:docMk/>
            <pc:sldMk cId="1285541212" sldId="270"/>
            <ac:picMk id="11" creationId="{AFB1C33A-50C1-B444-AD3A-4C265B14133C}"/>
          </ac:picMkLst>
        </pc:picChg>
      </pc:sldChg>
      <pc:sldChg chg="addSp delSp modSp add mod ord">
        <pc:chgData name="Thomas, Kate L" userId="33a3eb8f-6f35-4ad0-a4e7-6a324b45dd84" providerId="ADAL" clId="{168EF267-70DF-4C45-ABB0-0E0453EA511D}" dt="2023-08-02T18:20:43.157" v="3595"/>
        <pc:sldMkLst>
          <pc:docMk/>
          <pc:sldMk cId="2166495413" sldId="271"/>
        </pc:sldMkLst>
        <pc:spChg chg="mod">
          <ac:chgData name="Thomas, Kate L" userId="33a3eb8f-6f35-4ad0-a4e7-6a324b45dd84" providerId="ADAL" clId="{168EF267-70DF-4C45-ABB0-0E0453EA511D}" dt="2023-07-27T16:33:07.044" v="3141" actId="1076"/>
          <ac:spMkLst>
            <pc:docMk/>
            <pc:sldMk cId="2166495413" sldId="271"/>
            <ac:spMk id="2" creationId="{761698C3-8108-D315-0F1C-B1BD31C34EAC}"/>
          </ac:spMkLst>
        </pc:spChg>
        <pc:spChg chg="del">
          <ac:chgData name="Thomas, Kate L" userId="33a3eb8f-6f35-4ad0-a4e7-6a324b45dd84" providerId="ADAL" clId="{168EF267-70DF-4C45-ABB0-0E0453EA511D}" dt="2023-07-27T16:49:47.572" v="3334" actId="478"/>
          <ac:spMkLst>
            <pc:docMk/>
            <pc:sldMk cId="2166495413" sldId="271"/>
            <ac:spMk id="5" creationId="{EB282982-DB0D-DA40-AA47-A5710492C714}"/>
          </ac:spMkLst>
        </pc:spChg>
        <pc:spChg chg="mod">
          <ac:chgData name="Thomas, Kate L" userId="33a3eb8f-6f35-4ad0-a4e7-6a324b45dd84" providerId="ADAL" clId="{168EF267-70DF-4C45-ABB0-0E0453EA511D}" dt="2023-08-02T18:20:43.157" v="3595"/>
          <ac:spMkLst>
            <pc:docMk/>
            <pc:sldMk cId="2166495413" sldId="271"/>
            <ac:spMk id="10" creationId="{46912F5A-D15C-8944-B481-78975AFF622A}"/>
          </ac:spMkLst>
        </pc:spChg>
        <pc:picChg chg="add mod">
          <ac:chgData name="Thomas, Kate L" userId="33a3eb8f-6f35-4ad0-a4e7-6a324b45dd84" providerId="ADAL" clId="{168EF267-70DF-4C45-ABB0-0E0453EA511D}" dt="2023-07-27T16:49:23.069" v="3330" actId="692"/>
          <ac:picMkLst>
            <pc:docMk/>
            <pc:sldMk cId="2166495413" sldId="271"/>
            <ac:picMk id="4" creationId="{81BB6F4A-A612-B524-304C-B0305A76A103}"/>
          </ac:picMkLst>
        </pc:picChg>
      </pc:sldChg>
      <pc:sldChg chg="addSp delSp modSp add mod">
        <pc:chgData name="Thomas, Kate L" userId="33a3eb8f-6f35-4ad0-a4e7-6a324b45dd84" providerId="ADAL" clId="{168EF267-70DF-4C45-ABB0-0E0453EA511D}" dt="2023-08-02T20:00:27.650" v="4198" actId="1076"/>
        <pc:sldMkLst>
          <pc:docMk/>
          <pc:sldMk cId="2516909734" sldId="272"/>
        </pc:sldMkLst>
        <pc:spChg chg="mod">
          <ac:chgData name="Thomas, Kate L" userId="33a3eb8f-6f35-4ad0-a4e7-6a324b45dd84" providerId="ADAL" clId="{168EF267-70DF-4C45-ABB0-0E0453EA511D}" dt="2023-08-02T19:49:46.257" v="3949" actId="6549"/>
          <ac:spMkLst>
            <pc:docMk/>
            <pc:sldMk cId="2516909734" sldId="272"/>
            <ac:spMk id="2" creationId="{761698C3-8108-D315-0F1C-B1BD31C34EAC}"/>
          </ac:spMkLst>
        </pc:spChg>
        <pc:spChg chg="mod">
          <ac:chgData name="Thomas, Kate L" userId="33a3eb8f-6f35-4ad0-a4e7-6a324b45dd84" providerId="ADAL" clId="{168EF267-70DF-4C45-ABB0-0E0453EA511D}" dt="2023-08-02T20:00:18.591" v="4195" actId="27636"/>
          <ac:spMkLst>
            <pc:docMk/>
            <pc:sldMk cId="2516909734" sldId="272"/>
            <ac:spMk id="10" creationId="{46912F5A-D15C-8944-B481-78975AFF622A}"/>
          </ac:spMkLst>
        </pc:spChg>
        <pc:picChg chg="del">
          <ac:chgData name="Thomas, Kate L" userId="33a3eb8f-6f35-4ad0-a4e7-6a324b45dd84" providerId="ADAL" clId="{168EF267-70DF-4C45-ABB0-0E0453EA511D}" dt="2023-08-02T19:51:49.642" v="3951" actId="478"/>
          <ac:picMkLst>
            <pc:docMk/>
            <pc:sldMk cId="2516909734" sldId="272"/>
            <ac:picMk id="4" creationId="{81BB6F4A-A612-B524-304C-B0305A76A103}"/>
          </ac:picMkLst>
        </pc:picChg>
        <pc:picChg chg="add mod">
          <ac:chgData name="Thomas, Kate L" userId="33a3eb8f-6f35-4ad0-a4e7-6a324b45dd84" providerId="ADAL" clId="{168EF267-70DF-4C45-ABB0-0E0453EA511D}" dt="2023-08-02T19:52:54.163" v="3960" actId="1038"/>
          <ac:picMkLst>
            <pc:docMk/>
            <pc:sldMk cId="2516909734" sldId="272"/>
            <ac:picMk id="5" creationId="{900533AF-C4C6-5C77-C563-D03023A44E1E}"/>
          </ac:picMkLst>
        </pc:picChg>
        <pc:picChg chg="add del mod modCrop">
          <ac:chgData name="Thomas, Kate L" userId="33a3eb8f-6f35-4ad0-a4e7-6a324b45dd84" providerId="ADAL" clId="{168EF267-70DF-4C45-ABB0-0E0453EA511D}" dt="2023-08-02T19:54:32.931" v="3971" actId="478"/>
          <ac:picMkLst>
            <pc:docMk/>
            <pc:sldMk cId="2516909734" sldId="272"/>
            <ac:picMk id="7" creationId="{2FFA1908-C466-5AA8-C7E1-708B0365EAFC}"/>
          </ac:picMkLst>
        </pc:picChg>
        <pc:picChg chg="add mod">
          <ac:chgData name="Thomas, Kate L" userId="33a3eb8f-6f35-4ad0-a4e7-6a324b45dd84" providerId="ADAL" clId="{168EF267-70DF-4C45-ABB0-0E0453EA511D}" dt="2023-08-02T20:00:27.650" v="4198" actId="1076"/>
          <ac:picMkLst>
            <pc:docMk/>
            <pc:sldMk cId="2516909734" sldId="272"/>
            <ac:picMk id="9" creationId="{0CA26A31-C106-ECAF-EE01-E8DADF654D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7563AB-10F6-40CA-A951-FE810B169D5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D47968D-EED2-4488-9080-8DBF758E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7968D-EED2-4488-9080-8DBF758EF5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7968D-EED2-4488-9080-8DBF758EF5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7968D-EED2-4488-9080-8DBF758EF5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7968D-EED2-4488-9080-8DBF758EF5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7968D-EED2-4488-9080-8DBF758EF5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7968D-EED2-4488-9080-8DBF758EF5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landsbill.org/" TargetMode="Externa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4415843"/>
            <a:ext cx="8786646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chemeClr val="bg1"/>
                </a:solidFill>
                <a:latin typeface="Arial Nova Light" panose="020B0304020202020204" pitchFamily="34" charset="0"/>
                <a:ea typeface="Roboto Slab" pitchFamily="2" charset="0"/>
                <a:cs typeface="Roboto Light" panose="02000000000000000000" pitchFamily="2" charset="0"/>
              </a:rPr>
              <a:t>Truckee Meadows 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chemeClr val="bg1"/>
                </a:solidFill>
                <a:latin typeface="Arial Nova Light" panose="020B0304020202020204" pitchFamily="34" charset="0"/>
                <a:ea typeface="Roboto Slab" pitchFamily="2" charset="0"/>
                <a:cs typeface="Roboto Light" panose="02000000000000000000" pitchFamily="2" charset="0"/>
              </a:rPr>
              <a:t>Public Lands Management 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64" y="1816442"/>
            <a:ext cx="1817675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B1C33A-50C1-B444-AD3A-4C265B1413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868" y="-6694"/>
            <a:ext cx="9519132" cy="68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814914" y="457200"/>
            <a:ext cx="3381947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chemeClr val="bg1"/>
                </a:solidFill>
                <a:latin typeface="Arial Nova Light" panose="020B0304020202020204" pitchFamily="34" charset="0"/>
                <a:ea typeface="Roboto Slab" pitchFamily="2" charset="0"/>
                <a:cs typeface="Roboto Light" panose="02000000000000000000" pitchFamily="2" charset="0"/>
              </a:rPr>
              <a:t>“To provide for economic development and conservation in Northern Nevada, and for other purposes”</a:t>
            </a:r>
          </a:p>
        </p:txBody>
      </p:sp>
    </p:spTree>
    <p:extLst>
      <p:ext uri="{BB962C8B-B14F-4D97-AF65-F5344CB8AC3E}">
        <p14:creationId xmlns:p14="http://schemas.microsoft.com/office/powerpoint/2010/main" val="42010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736"/>
            <a:ext cx="10972800" cy="4286496"/>
          </a:xfrm>
        </p:spPr>
        <p:txBody>
          <a:bodyPr>
            <a:no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Promote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Gotham"/>
              </a:rPr>
              <a:t>sustainable growth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 and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Gotham"/>
              </a:rPr>
              <a:t>economic development – </a:t>
            </a: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the BLM’s </a:t>
            </a:r>
            <a:r>
              <a:rPr lang="en-US" sz="1800" dirty="0">
                <a:solidFill>
                  <a:srgbClr val="000000"/>
                </a:solidFill>
                <a:effectLst/>
                <a:latin typeface="Gotham"/>
                <a:ea typeface="Times New Roman" panose="02020603050405020304" pitchFamily="18" charset="0"/>
              </a:rPr>
              <a:t>Resource Management Plan for Washoe County is 20+ years old and doesn’t address the current needs of a growing community</a:t>
            </a:r>
            <a:endParaRPr lang="en-US" sz="1800" b="0" i="0" dirty="0">
              <a:solidFill>
                <a:srgbClr val="000000"/>
              </a:solidFill>
              <a:effectLst/>
              <a:latin typeface="Gotham"/>
            </a:endParaRPr>
          </a:p>
          <a:p>
            <a:pPr fontAlgn="base"/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Protect and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Gotham"/>
              </a:rPr>
              <a:t>preserve public lands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including the designation of Wilderness Areas (223,109 acres), National Conservation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Areas (456,292 acres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), and Special Management Areas (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36,405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acres); eliminate Wilderness Study Areas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effectLst/>
                <a:latin typeface="Gotham"/>
                <a:ea typeface="Times New Roman" panose="02020603050405020304" pitchFamily="18" charset="0"/>
              </a:rPr>
              <a:t>Washoe County has nearly 600,000 acres of </a:t>
            </a:r>
            <a:r>
              <a:rPr lang="en-US" sz="1800" b="1" dirty="0">
                <a:solidFill>
                  <a:srgbClr val="000000"/>
                </a:solidFill>
                <a:effectLst/>
                <a:latin typeface="Gotham"/>
                <a:ea typeface="Times New Roman" panose="02020603050405020304" pitchFamily="18" charset="0"/>
              </a:rPr>
              <a:t>wilderness study areas </a:t>
            </a:r>
            <a:r>
              <a:rPr lang="en-US" sz="1800" dirty="0">
                <a:solidFill>
                  <a:srgbClr val="000000"/>
                </a:solidFill>
                <a:effectLst/>
                <a:latin typeface="Gotham"/>
                <a:ea typeface="Times New Roman" panose="02020603050405020304" pitchFamily="18" charset="0"/>
              </a:rPr>
              <a:t>managed by BLM in a limbo status – not permanently wilderness or available for multiple use</a:t>
            </a:r>
            <a:endParaRPr lang="en-US" sz="1800" dirty="0">
              <a:solidFill>
                <a:srgbClr val="000000"/>
              </a:solidFill>
              <a:latin typeface="Gotham"/>
              <a:ea typeface="Times New Roman" panose="02020603050405020304" pitchFamily="18" charset="0"/>
            </a:endParaRP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Wilderness a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reas can only be designated by an act of Congress</a:t>
            </a:r>
            <a:endParaRPr lang="en-US" sz="1800" b="0" i="0" dirty="0">
              <a:solidFill>
                <a:srgbClr val="000000"/>
              </a:solidFill>
              <a:effectLst/>
              <a:latin typeface="Gotha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Support local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Gotham"/>
              </a:rPr>
              <a:t>Tribal communities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Expand land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Gotham"/>
              </a:rPr>
              <a:t>held in trust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for the Reno-Sparks Indian Colony, Pyramid Lake Paiute Tribe, and Washoe Tribe (22,415 acres)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Establish a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Gotham"/>
              </a:rPr>
              <a:t>Cultural Heritage Area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to permanently protect thousands of acres in the Pah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Gotham"/>
              </a:rPr>
              <a:t>Rahs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 to be co-managed by local Tribes and BLM (3,881 acres)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Provide local governments with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Gotham"/>
              </a:rPr>
              <a:t>lands for public purposes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"/>
              </a:rPr>
              <a:t>(4,701 acres)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698C3-8108-D315-0F1C-B1BD31C3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60198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Why a lands bill?</a:t>
            </a:r>
          </a:p>
        </p:txBody>
      </p:sp>
    </p:spTree>
    <p:extLst>
      <p:ext uri="{BB962C8B-B14F-4D97-AF65-F5344CB8AC3E}">
        <p14:creationId xmlns:p14="http://schemas.microsoft.com/office/powerpoint/2010/main" val="70431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5337"/>
            <a:ext cx="11430000" cy="4232031"/>
          </a:xfrm>
        </p:spPr>
        <p:txBody>
          <a:bodyPr>
            <a:normAutofit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marL="0" indent="0" algn="l" fontAlgn="base">
              <a:spcAft>
                <a:spcPts val="1200"/>
              </a:spcAft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Gotham"/>
              </a:rPr>
              <a:t>Conveyance to Local Government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otham"/>
              </a:rPr>
              <a:t>(~4,701 acres) 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i="0" dirty="0">
                <a:solidFill>
                  <a:schemeClr val="accent1"/>
                </a:solidFill>
                <a:effectLst/>
                <a:latin typeface="Gotham"/>
              </a:rPr>
              <a:t>Washoe County  </a:t>
            </a: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- open space,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trails, public shooting facility</a:t>
            </a:r>
            <a:endParaRPr lang="en-US" sz="1800" i="0" dirty="0">
              <a:solidFill>
                <a:srgbClr val="000000"/>
              </a:solidFill>
              <a:effectLst/>
              <a:latin typeface="Gotham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i="0" dirty="0">
                <a:solidFill>
                  <a:schemeClr val="accent1"/>
                </a:solidFill>
                <a:effectLst/>
                <a:latin typeface="Gotham"/>
              </a:rPr>
              <a:t>City of Reno </a:t>
            </a: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– parks,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effluent storage, roadway expansion</a:t>
            </a:r>
            <a:endParaRPr lang="en-US" sz="1800" i="0" dirty="0">
              <a:solidFill>
                <a:srgbClr val="000000"/>
              </a:solidFill>
              <a:effectLst/>
              <a:latin typeface="Gotham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i="0" dirty="0">
                <a:solidFill>
                  <a:schemeClr val="accent1"/>
                </a:solidFill>
                <a:effectLst/>
                <a:latin typeface="Gotham"/>
              </a:rPr>
              <a:t>City of Sparks </a:t>
            </a: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Parks, open space, cemeteries</a:t>
            </a:r>
            <a:endParaRPr lang="en-US" sz="1800" i="0" dirty="0">
              <a:solidFill>
                <a:srgbClr val="000000"/>
              </a:solidFill>
              <a:effectLst/>
              <a:latin typeface="Gotham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/>
                </a:solidFill>
                <a:latin typeface="Gotham"/>
              </a:rPr>
              <a:t>University of Nevada Reno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- UNR campus expansion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1"/>
                </a:solidFill>
                <a:latin typeface="Gotham"/>
              </a:rPr>
              <a:t>Nevada Division of State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Lands – a State park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i="0" dirty="0">
                <a:solidFill>
                  <a:schemeClr val="accent1"/>
                </a:solidFill>
                <a:effectLst/>
                <a:latin typeface="Gotham"/>
              </a:rPr>
              <a:t>Incline Village General Improvement District </a:t>
            </a: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fire reduction activities and open space</a:t>
            </a:r>
            <a:endParaRPr lang="en-US" sz="1800" i="0" dirty="0">
              <a:solidFill>
                <a:srgbClr val="000000"/>
              </a:solidFill>
              <a:effectLst/>
              <a:latin typeface="Gotham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i="0" dirty="0">
                <a:solidFill>
                  <a:schemeClr val="accent1"/>
                </a:solidFill>
                <a:effectLst/>
                <a:latin typeface="Gotham"/>
              </a:rPr>
              <a:t>Nevada Department of Wildlife </a:t>
            </a: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– expansion of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wildlife management areas</a:t>
            </a:r>
            <a:endParaRPr lang="en-US" sz="1800" i="0" dirty="0">
              <a:solidFill>
                <a:srgbClr val="000000"/>
              </a:solidFill>
              <a:effectLst/>
              <a:latin typeface="Gotham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i="0" dirty="0">
                <a:solidFill>
                  <a:schemeClr val="accent1"/>
                </a:solidFill>
                <a:effectLst/>
                <a:latin typeface="Gotham"/>
              </a:rPr>
              <a:t>Truckee River Flood Management Authority </a:t>
            </a: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flood mitigation and scour protection</a:t>
            </a:r>
            <a:endParaRPr lang="en-US" sz="1800" i="0" dirty="0">
              <a:solidFill>
                <a:srgbClr val="000000"/>
              </a:solidFill>
              <a:effectLst/>
              <a:latin typeface="Gotham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800" i="0" dirty="0">
                <a:solidFill>
                  <a:schemeClr val="accent1"/>
                </a:solidFill>
                <a:effectLst/>
                <a:latin typeface="Gotham"/>
              </a:rPr>
              <a:t>Washoe County School District </a:t>
            </a:r>
            <a:r>
              <a:rPr lang="en-US" sz="1800" i="0" dirty="0">
                <a:solidFill>
                  <a:srgbClr val="000000"/>
                </a:solidFill>
                <a:effectLst/>
                <a:latin typeface="Gotham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Gotham"/>
              </a:rPr>
              <a:t>elementary &amp; middle school site</a:t>
            </a:r>
            <a:endParaRPr lang="en-US" sz="1800" i="0" dirty="0">
              <a:solidFill>
                <a:srgbClr val="000000"/>
              </a:solidFill>
              <a:effectLst/>
              <a:latin typeface="Gotham"/>
            </a:endParaRP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Tribal Trust Lands </a:t>
            </a: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(~22,415 acres)</a:t>
            </a: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Expand land held in trust for Reno-Sparks Indian Colony, Pyramid Lake Paiute Tribe, and Washoe Tribe</a:t>
            </a:r>
          </a:p>
          <a:p>
            <a:pPr lvl="1" fontAlgn="base"/>
            <a:endParaRPr lang="en-US" b="1" i="0" dirty="0">
              <a:solidFill>
                <a:srgbClr val="000000"/>
              </a:solidFill>
              <a:effectLst/>
              <a:latin typeface="Gotham"/>
            </a:endParaRPr>
          </a:p>
          <a:p>
            <a:pPr marL="0" indent="0" fontAlgn="base">
              <a:buNone/>
            </a:pPr>
            <a:endParaRPr lang="en-US" b="1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9F4ED-3CE1-1D51-74A3-28C8DEDF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54" y="1115402"/>
            <a:ext cx="60198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Categories</a:t>
            </a:r>
          </a:p>
        </p:txBody>
      </p:sp>
      <p:pic>
        <p:nvPicPr>
          <p:cNvPr id="1026" name="Picture 2" descr="Park Directory">
            <a:extLst>
              <a:ext uri="{FF2B5EF4-FFF2-40B4-BE49-F238E27FC236}">
                <a16:creationId xmlns:a16="http://schemas.microsoft.com/office/drawing/2014/main" id="{492F757C-2FBA-6182-6500-A54D2D26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357312"/>
            <a:ext cx="4495800" cy="2528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8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10515600" cy="4232031"/>
          </a:xfrm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marL="0" indent="0" algn="l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Disposal for Economic Development </a:t>
            </a: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(~14,606 acres eligible to be nominated)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Gotham"/>
              </a:rPr>
              <a:t>Must be nominated by appropriate governmental jurisdiction and must comply with all zoning and planning requirements (including TMRPA)</a:t>
            </a: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Must unde</a:t>
            </a:r>
            <a:r>
              <a:rPr lang="en-US" dirty="0">
                <a:solidFill>
                  <a:srgbClr val="000000"/>
                </a:solidFill>
                <a:latin typeface="Gotham"/>
              </a:rPr>
              <a:t>rgo appropriate federal environmental review</a:t>
            </a: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Must be sold for no less </a:t>
            </a:r>
            <a:r>
              <a:rPr lang="en-US" dirty="0">
                <a:solidFill>
                  <a:srgbClr val="000000"/>
                </a:solidFill>
                <a:latin typeface="Gotham"/>
              </a:rPr>
              <a:t>than market value and revenue to be divided:</a:t>
            </a:r>
          </a:p>
          <a:p>
            <a:pPr lvl="2" fontAlgn="base"/>
            <a:r>
              <a:rPr lang="en-US" dirty="0">
                <a:solidFill>
                  <a:srgbClr val="000000"/>
                </a:solidFill>
                <a:latin typeface="Gotham"/>
              </a:rPr>
              <a:t>5% to the State of Nevada General Education Fund</a:t>
            </a:r>
          </a:p>
          <a:p>
            <a:pPr lvl="2" fontAlgn="base"/>
            <a:r>
              <a:rPr lang="en-US" dirty="0">
                <a:solidFill>
                  <a:srgbClr val="000000"/>
                </a:solidFill>
                <a:latin typeface="Gotham"/>
              </a:rPr>
              <a:t>10% to the Truckee River conservation project fund</a:t>
            </a:r>
          </a:p>
          <a:p>
            <a:pPr lvl="2" fontAlgn="base"/>
            <a:r>
              <a:rPr lang="en-US" dirty="0">
                <a:solidFill>
                  <a:srgbClr val="000000"/>
                </a:solidFill>
                <a:latin typeface="Gotham"/>
              </a:rPr>
              <a:t>85% to the Secretary of the Treasury for parks/trails/natural areas, fuels reduction and wildfire prevention, conservation initiatives, acquisition of environmentally sensitive lands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Conservation Designation </a:t>
            </a:r>
            <a:r>
              <a:rPr lang="en-US" i="0" dirty="0">
                <a:solidFill>
                  <a:srgbClr val="000000"/>
                </a:solidFill>
                <a:effectLst/>
                <a:latin typeface="Gotham"/>
              </a:rPr>
              <a:t>(~715,806 acres)</a:t>
            </a:r>
          </a:p>
          <a:p>
            <a:pPr lvl="1" fontAlgn="base"/>
            <a:r>
              <a:rPr lang="en-US" i="0" dirty="0">
                <a:solidFill>
                  <a:srgbClr val="000000"/>
                </a:solidFill>
                <a:effectLst/>
                <a:latin typeface="Gotham"/>
              </a:rPr>
              <a:t>Grazing, recreation, hunting, and access continues within designated Wilderness Areas, National Conservation Areas, and Special Management Areas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9F4ED-3CE1-1D51-74A3-28C8DEDF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60198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Categories</a:t>
            </a:r>
          </a:p>
        </p:txBody>
      </p:sp>
    </p:spTree>
    <p:extLst>
      <p:ext uri="{BB962C8B-B14F-4D97-AF65-F5344CB8AC3E}">
        <p14:creationId xmlns:p14="http://schemas.microsoft.com/office/powerpoint/2010/main" val="127516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6172200" cy="4384431"/>
          </a:xfrm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fontAlgn="base"/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Wilderness</a:t>
            </a: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 Areas </a:t>
            </a:r>
          </a:p>
          <a:p>
            <a:pPr fontAlgn="base"/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National Conservation </a:t>
            </a:r>
            <a:r>
              <a:rPr lang="en-US" dirty="0">
                <a:solidFill>
                  <a:srgbClr val="000000"/>
                </a:solidFill>
                <a:latin typeface="Gotham"/>
              </a:rPr>
              <a:t>Areas</a:t>
            </a:r>
          </a:p>
          <a:p>
            <a:pPr fontAlgn="base"/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Special Management </a:t>
            </a: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Areas</a:t>
            </a: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Gotham"/>
              </a:rPr>
              <a:t>Cultural Heritage </a:t>
            </a:r>
            <a:r>
              <a:rPr lang="en-US" dirty="0">
                <a:solidFill>
                  <a:srgbClr val="000000"/>
                </a:solidFill>
                <a:latin typeface="Gotham"/>
              </a:rPr>
              <a:t>Areas</a:t>
            </a:r>
            <a:endParaRPr lang="en-US" b="0" i="0" dirty="0">
              <a:solidFill>
                <a:srgbClr val="000000"/>
              </a:solidFill>
              <a:effectLst/>
              <a:latin typeface="Gotham"/>
            </a:endParaRPr>
          </a:p>
          <a:p>
            <a:pPr marL="0" indent="0" fontAlgn="base">
              <a:buNone/>
            </a:pPr>
            <a:endParaRPr lang="en-US" sz="1000" b="0" i="0" dirty="0">
              <a:solidFill>
                <a:srgbClr val="000000"/>
              </a:solidFill>
              <a:effectLst/>
              <a:latin typeface="Gotham"/>
            </a:endParaRPr>
          </a:p>
          <a:p>
            <a:pPr marL="0" indent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Grazing, recreation, hunting, and access to continue</a:t>
            </a:r>
          </a:p>
          <a:p>
            <a:pPr marL="0" indent="0" fontAlgn="base">
              <a:buNone/>
            </a:pPr>
            <a:endParaRPr lang="en-US" sz="1000" dirty="0">
              <a:solidFill>
                <a:srgbClr val="000000"/>
              </a:solidFill>
              <a:latin typeface="Gotham"/>
            </a:endParaRPr>
          </a:p>
          <a:p>
            <a:pPr marL="0" indent="0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Wilderness Study Areas </a:t>
            </a: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- </a:t>
            </a:r>
            <a:r>
              <a:rPr lang="en-US" b="0" dirty="0">
                <a:solidFill>
                  <a:srgbClr val="000000"/>
                </a:solidFill>
                <a:effectLst/>
                <a:latin typeface="Gotham"/>
              </a:rPr>
              <a:t>BLM identified as having wilderness character; must be protected until Congress decides whether or not to designate them as wilderness or release back to multiple use.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698C3-8108-D315-0F1C-B1BD31C3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1265"/>
            <a:ext cx="60198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Conservation Designations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B6F4A-A612-B524-304C-B0305A76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47185"/>
            <a:ext cx="4999153" cy="6066046"/>
          </a:xfrm>
          <a:prstGeom prst="rect">
            <a:avLst/>
          </a:prstGeom>
          <a:ln w="25400">
            <a:solidFill>
              <a:srgbClr val="0476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4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6400800" cy="3698631"/>
          </a:xfrm>
        </p:spPr>
        <p:txBody>
          <a:bodyPr>
            <a:normAutofit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Roboto Slab" pitchFamily="2" charset="0"/>
                <a:cs typeface="+mn-cs"/>
              </a:rPr>
              <a:t>Conveyance to Local Govt.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/>
              <a:ea typeface="Roboto Slab" pitchFamily="2" charset="0"/>
              <a:cs typeface="+mn-cs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Conveyance</a:t>
            </a:r>
            <a:r>
              <a:rPr lang="en-US" b="0" i="0" dirty="0">
                <a:effectLst/>
                <a:latin typeface="Gotham"/>
              </a:rPr>
              <a:t> to all local government entities for public purposes = 4,701 acres.</a:t>
            </a:r>
            <a:endParaRPr lang="en-US" dirty="0">
              <a:latin typeface="Gotham"/>
            </a:endParaRPr>
          </a:p>
          <a:p>
            <a:pPr marL="0" indent="0" fontAlgn="base">
              <a:buNone/>
            </a:pPr>
            <a:endParaRPr lang="en-US" sz="1000" dirty="0">
              <a:solidFill>
                <a:srgbClr val="000000"/>
              </a:solidFill>
              <a:latin typeface="Gotham"/>
            </a:endParaRPr>
          </a:p>
          <a:p>
            <a:pPr marL="0" indent="0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Economic Development </a:t>
            </a:r>
            <a:endParaRPr lang="en-US" dirty="0">
              <a:solidFill>
                <a:srgbClr val="000000"/>
              </a:solidFill>
              <a:latin typeface="Gotham"/>
            </a:endParaRP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Specific parcels of federal land would be eligible for sale and subsequent development, as appropriate, to support sustainable growth in the region. </a:t>
            </a: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14,606 acres would be eligible to be </a:t>
            </a:r>
            <a:r>
              <a:rPr lang="en-US" b="0" i="1" dirty="0">
                <a:solidFill>
                  <a:srgbClr val="000000"/>
                </a:solidFill>
                <a:effectLst/>
                <a:latin typeface="Gotham"/>
              </a:rPr>
              <a:t>nominated</a:t>
            </a: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 for sale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Gotham"/>
              </a:rPr>
              <a:t>(differing from the SNPLMA model, this proposal does not include a disposal boundary)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698C3-8108-D315-0F1C-B1BD31C3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1265"/>
            <a:ext cx="60198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Disposal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533AF-C4C6-5C77-C563-D03023A44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523" y="218015"/>
            <a:ext cx="4788677" cy="642196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26A31-C106-ECAF-EE01-E8DADF654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613" y="689014"/>
            <a:ext cx="3886200" cy="157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90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Truckee Meadows Public Lands Management Act</a:t>
            </a: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2400"/>
          </a:xfrm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Draft bill text and map </a:t>
            </a:r>
            <a:r>
              <a:rPr lang="en-US" b="1" i="0" dirty="0">
                <a:solidFill>
                  <a:srgbClr val="000000"/>
                </a:solidFill>
                <a:effectLst/>
                <a:latin typeface="Gotham"/>
              </a:rPr>
              <a:t>comment period </a:t>
            </a: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complete (April 7, 2023 – June 6, 2023)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otham"/>
              </a:rPr>
              <a:t>Resolution of support </a:t>
            </a:r>
            <a:r>
              <a:rPr lang="en-US" b="1" dirty="0">
                <a:solidFill>
                  <a:srgbClr val="000000"/>
                </a:solidFill>
                <a:latin typeface="Gotham"/>
              </a:rPr>
              <a:t>City of Sparks </a:t>
            </a:r>
            <a:r>
              <a:rPr lang="en-US" dirty="0">
                <a:solidFill>
                  <a:srgbClr val="000000"/>
                </a:solidFill>
                <a:latin typeface="Gotham"/>
              </a:rPr>
              <a:t>(passed July 24, 2023)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otham"/>
              </a:rPr>
              <a:t>Resolution of support </a:t>
            </a:r>
            <a:r>
              <a:rPr lang="en-US" b="1" dirty="0">
                <a:solidFill>
                  <a:srgbClr val="000000"/>
                </a:solidFill>
                <a:latin typeface="Gotham"/>
              </a:rPr>
              <a:t>Washoe County </a:t>
            </a:r>
            <a:r>
              <a:rPr lang="en-US" dirty="0">
                <a:solidFill>
                  <a:srgbClr val="000000"/>
                </a:solidFill>
                <a:latin typeface="Gotham"/>
              </a:rPr>
              <a:t>(coming late August or early September 2023)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Coming Soon - Updated Maps and Language to address </a:t>
            </a:r>
            <a:r>
              <a:rPr lang="en-US" dirty="0"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input from comment period:</a:t>
            </a:r>
            <a:r>
              <a:rPr lang="en-US" dirty="0">
                <a:effectLst/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Gotha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00" dirty="0">
                <a:effectLst/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Specific parcels to be added / removed for disposal and conveyance</a:t>
            </a:r>
            <a:endParaRPr lang="en-US" sz="1900" dirty="0">
              <a:effectLst/>
              <a:latin typeface="Gotha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00" dirty="0">
                <a:effectLst/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Tribal trust land adjustments</a:t>
            </a:r>
            <a:endParaRPr lang="en-US" sz="1900" dirty="0">
              <a:effectLst/>
              <a:latin typeface="Gotha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00" dirty="0">
                <a:effectLst/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Pah Rah Cultural Heritage Area boundary adjustment</a:t>
            </a:r>
            <a:endParaRPr lang="en-US" sz="1900" dirty="0">
              <a:effectLst/>
              <a:latin typeface="Gotha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00" dirty="0">
                <a:effectLst/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Wilderness boundaries (including Fox Range and Pole Creek) and potential language changes for conservation areas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effectLst/>
              <a:latin typeface="Gotha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Bill to be introduced</a:t>
            </a:r>
            <a:r>
              <a:rPr lang="en-US" dirty="0">
                <a:effectLst/>
                <a:latin typeface="Gotham"/>
                <a:ea typeface="Times New Roman" panose="02020603050405020304" pitchFamily="18" charset="0"/>
                <a:cs typeface="Times New Roman" panose="02020603050405020304" pitchFamily="18" charset="0"/>
              </a:rPr>
              <a:t> by Senator Rosen and NV Delegation (fall 2023)</a:t>
            </a:r>
            <a:endParaRPr lang="en-US" dirty="0">
              <a:effectLst/>
              <a:latin typeface="Gotha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698C3-8108-D315-0F1C-B1BD31C3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60198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9895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B1C33A-50C1-B444-AD3A-4C265B1413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5455" y="32085"/>
            <a:ext cx="9436545" cy="68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114" y="0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304800" y="533400"/>
            <a:ext cx="5433486" cy="281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chemeClr val="bg2"/>
                </a:solidFill>
                <a:latin typeface="Arial Nova Light" panose="020B0304020202020204" pitchFamily="34" charset="0"/>
                <a:ea typeface="Roboto Slab" pitchFamily="2" charset="0"/>
                <a:cs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www.landsbill.org</a:t>
            </a:r>
            <a:endParaRPr lang="en-US" sz="4500" b="1" dirty="0">
              <a:solidFill>
                <a:schemeClr val="bg2"/>
              </a:solidFill>
              <a:latin typeface="Arial Nova Light" panose="020B0304020202020204" pitchFamily="34" charset="0"/>
              <a:ea typeface="Roboto Slab" pitchFamily="2" charset="0"/>
              <a:cs typeface="Roboto Light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bg1"/>
                </a:solidFill>
                <a:latin typeface="Arial Nova Light" panose="020B0304020202020204" pitchFamily="34" charset="0"/>
                <a:ea typeface="Roboto Slab" pitchFamily="2" charset="0"/>
                <a:cs typeface="Roboto Light" panose="02000000000000000000" pitchFamily="2" charset="0"/>
              </a:rPr>
              <a:t>Draft Language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bg1"/>
                </a:solidFill>
                <a:latin typeface="Arial Nova Light" panose="020B0304020202020204" pitchFamily="34" charset="0"/>
                <a:ea typeface="Roboto Slab" pitchFamily="2" charset="0"/>
                <a:cs typeface="Roboto Light" panose="02000000000000000000" pitchFamily="2" charset="0"/>
              </a:rPr>
              <a:t>Maps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bg1"/>
                </a:solidFill>
                <a:latin typeface="Arial Nova Light" panose="020B0304020202020204" pitchFamily="34" charset="0"/>
                <a:ea typeface="Roboto Slab" pitchFamily="2" charset="0"/>
                <a:cs typeface="Roboto Light" panose="02000000000000000000" pitchFamily="2" charset="0"/>
              </a:rPr>
              <a:t>Contact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bg1"/>
                </a:solidFill>
                <a:latin typeface="Arial Nova Light" panose="020B0304020202020204" pitchFamily="34" charset="0"/>
                <a:ea typeface="Roboto Slab" pitchFamily="2" charset="0"/>
                <a:cs typeface="Roboto Light" panose="02000000000000000000" pitchFamily="2" charset="0"/>
              </a:rPr>
              <a:t>Subscribe for alerts</a:t>
            </a:r>
          </a:p>
        </p:txBody>
      </p:sp>
    </p:spTree>
    <p:extLst>
      <p:ext uri="{BB962C8B-B14F-4D97-AF65-F5344CB8AC3E}">
        <p14:creationId xmlns:p14="http://schemas.microsoft.com/office/powerpoint/2010/main" val="128554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cd2864-a2ba-4bca-97be-cff8ac02128d" xsi:nil="true"/>
    <lcf76f155ced4ddcb4097134ff3c332f xmlns="61acbd0e-8d97-4eab-adf5-73367b499e5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4" ma:contentTypeDescription="Create a new document." ma:contentTypeScope="" ma:versionID="981024d6713ff2544b4e97c67f7a4de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30005de9ae30a90b58bcc3dfcdfe2e57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34678A-73AF-4A07-A48F-AC399029081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674ea5f-e568-4e07-bc16-0a1f19b41d87"/>
    <ds:schemaRef ds:uri="2e592e58-1ea2-4767-b12d-785cb278db63"/>
    <ds:schemaRef ds:uri="http://www.w3.org/XML/1998/namespace"/>
    <ds:schemaRef ds:uri="http://purl.org/dc/dcmitype/"/>
    <ds:schemaRef ds:uri="58cd2864-a2ba-4bca-97be-cff8ac02128d"/>
    <ds:schemaRef ds:uri="61acbd0e-8d97-4eab-adf5-73367b499e5d"/>
  </ds:schemaRefs>
</ds:datastoreItem>
</file>

<file path=customXml/itemProps3.xml><?xml version="1.0" encoding="utf-8"?>
<ds:datastoreItem xmlns:ds="http://schemas.openxmlformats.org/officeDocument/2006/customXml" ds:itemID="{DC995EAF-1254-4B84-85EA-CCEF594ED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cbd0e-8d97-4eab-adf5-73367b499e5d"/>
    <ds:schemaRef ds:uri="58cd2864-a2ba-4bca-97be-cff8ac021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719</Words>
  <Application>Microsoft Office PowerPoint</Application>
  <PresentationFormat>Widescreen</PresentationFormat>
  <Paragraphs>74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Nova Light</vt:lpstr>
      <vt:lpstr>Calibri</vt:lpstr>
      <vt:lpstr>Gotham</vt:lpstr>
      <vt:lpstr>Roboto Slab</vt:lpstr>
      <vt:lpstr>Rockwell</vt:lpstr>
      <vt:lpstr>Wingdings 2</vt:lpstr>
      <vt:lpstr>Office Theme</vt:lpstr>
      <vt:lpstr>PowerPoint Presentation</vt:lpstr>
      <vt:lpstr>PowerPoint Presentation</vt:lpstr>
      <vt:lpstr>Why a lands bill?</vt:lpstr>
      <vt:lpstr>Categories</vt:lpstr>
      <vt:lpstr>Categories</vt:lpstr>
      <vt:lpstr>Conservation Designations</vt:lpstr>
      <vt:lpstr>Disposal Areas</vt:lpstr>
      <vt:lpstr>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Wilson, Alexandra</cp:lastModifiedBy>
  <cp:revision>83</cp:revision>
  <cp:lastPrinted>2023-08-02T21:25:14Z</cp:lastPrinted>
  <dcterms:created xsi:type="dcterms:W3CDTF">2021-10-07T17:37:40Z</dcterms:created>
  <dcterms:modified xsi:type="dcterms:W3CDTF">2023-08-03T00:41:11Z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0x01010084FF9E0F8158BF4FB5ADA22A84B6E9D2</vt:lpwstr>
  </property>
  <property fmtid="{D5CDD505-2E9C-101B-9397-08002B2CF9AE}" pid="3" name="MediaServiceImageTags">
    <vt:lpwstr/>
  </property>
</Properties>
</file>